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266" r:id="rId5"/>
    <p:sldId id="261" r:id="rId6"/>
    <p:sldId id="270" r:id="rId7"/>
    <p:sldId id="293" r:id="rId8"/>
    <p:sldId id="296" r:id="rId9"/>
    <p:sldId id="297" r:id="rId10"/>
    <p:sldId id="262" r:id="rId11"/>
    <p:sldId id="263" r:id="rId12"/>
    <p:sldId id="265" r:id="rId13"/>
    <p:sldId id="294" r:id="rId14"/>
    <p:sldId id="295" r:id="rId15"/>
    <p:sldId id="298" r:id="rId16"/>
    <p:sldId id="299" r:id="rId17"/>
    <p:sldId id="264" r:id="rId18"/>
    <p:sldId id="268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0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The UCSC Genome Browser 2. Educational resources in the Genome Browser. 3. What is CODIS.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click on the ‘Genomes’ link to get to the ‘gateway’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‘gateway’ page –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r>
              <a:rPr lang="en-US" dirty="0"/>
              <a:t> – select genome to view – after selected, press the ‘GO’ to view the genome in the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search term in the form, a pull-down menu will appear with assemblies matching your search term.  Click on the assembly of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6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select your assembly, it will appear on the gateway page.  The ‘GO’ button goes to the genome browser display.  The ‘view sequences’ button leads to a display of the names of sequences in this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0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enome.ucsc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SKhcan8pk2w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qr code with yellow squares&#10;&#10;Description automatically generated">
            <a:extLst>
              <a:ext uri="{FF2B5EF4-FFF2-40B4-BE49-F238E27FC236}">
                <a16:creationId xmlns:a16="http://schemas.microsoft.com/office/drawing/2014/main" id="{2F786B74-FF6C-9598-38B7-37713970B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741606"/>
            <a:ext cx="2133600" cy="2116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0900" y="951515"/>
            <a:ext cx="10027500" cy="3805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Thursday 18 January 2024 – PSB-110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44681" y="146378"/>
            <a:ext cx="80451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BME-110 – Computational Biology Tools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184426" y="5562193"/>
            <a:ext cx="9785131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                   Latest updated copy of this presentation: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https://</a:t>
            </a:r>
            <a:r>
              <a:rPr lang="en-US" sz="2400" dirty="0" err="1">
                <a:solidFill>
                  <a:srgbClr val="FFFF00"/>
                </a:solidFill>
              </a:rPr>
              <a:t>genomewiki.ucsc.edu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index.php?title</a:t>
            </a:r>
            <a:r>
              <a:rPr lang="en-US" sz="2400" dirty="0">
                <a:solidFill>
                  <a:srgbClr val="FFFF00"/>
                </a:solidFill>
              </a:rPr>
              <a:t>=File:BME-110.2024-01-18.pptx  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696076"/>
            <a:ext cx="1170523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2. 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Leave you with a puzzle: what is CODIS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7841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31696-C8AC-1571-04F0-9678619FAFE4}"/>
              </a:ext>
            </a:extLst>
          </p:cNvPr>
          <p:cNvSpPr txBox="1"/>
          <p:nvPr/>
        </p:nvSpPr>
        <p:spPr>
          <a:xfrm>
            <a:off x="113598" y="3429000"/>
            <a:ext cx="11961191" cy="304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6.  </a:t>
            </a: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775295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over 2,500 genome assemblies for over 1,900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6614136" y="974785"/>
            <a:ext cx="494289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 Staff</a:t>
            </a:r>
          </a:p>
        </p:txBody>
      </p:sp>
      <p:pic>
        <p:nvPicPr>
          <p:cNvPr id="4" name="Picture 3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2D4A2E14-4C93-D6A1-6E26-B7F1D89B6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8" y="785003"/>
            <a:ext cx="6097038" cy="5934617"/>
          </a:xfrm>
          <a:prstGeom prst="rect">
            <a:avLst/>
          </a:prstGeom>
        </p:spPr>
      </p:pic>
      <p:pic>
        <p:nvPicPr>
          <p:cNvPr id="7" name="Picture 6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6275B3A1-D247-6D99-A9ED-E6AA8D4C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1417"/>
            <a:ext cx="6125067" cy="460614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414E56-0D92-64AD-BCC5-310FDA0412F1}"/>
              </a:ext>
            </a:extLst>
          </p:cNvPr>
          <p:cNvSpPr/>
          <p:nvPr/>
        </p:nvSpPr>
        <p:spPr>
          <a:xfrm>
            <a:off x="1730828" y="88613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9552DD-08E2-384C-D994-FE9B670D7374}"/>
              </a:ext>
            </a:extLst>
          </p:cNvPr>
          <p:cNvSpPr/>
          <p:nvPr/>
        </p:nvSpPr>
        <p:spPr>
          <a:xfrm>
            <a:off x="5747659" y="856836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E76F02-8182-EDD1-BC8F-0FCE0271CEEB}"/>
              </a:ext>
            </a:extLst>
          </p:cNvPr>
          <p:cNvSpPr/>
          <p:nvPr/>
        </p:nvSpPr>
        <p:spPr>
          <a:xfrm>
            <a:off x="3668485" y="2093156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1A3855-CBAB-C988-261B-0A681292E84C}"/>
              </a:ext>
            </a:extLst>
          </p:cNvPr>
          <p:cNvSpPr/>
          <p:nvPr/>
        </p:nvSpPr>
        <p:spPr>
          <a:xfrm>
            <a:off x="7859485" y="219619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EC4AA7-6319-A5B5-3A79-D2D2B476B187}"/>
              </a:ext>
            </a:extLst>
          </p:cNvPr>
          <p:cNvSpPr/>
          <p:nvPr/>
        </p:nvSpPr>
        <p:spPr>
          <a:xfrm>
            <a:off x="9873341" y="2198649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8D326A-6F8A-6DCC-A6C2-F6CE5E605CF1}"/>
              </a:ext>
            </a:extLst>
          </p:cNvPr>
          <p:cNvSpPr/>
          <p:nvPr/>
        </p:nvSpPr>
        <p:spPr>
          <a:xfrm>
            <a:off x="1676401" y="3220601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CBBD4CC-9C3C-64CC-2936-E62D076F0C3C}"/>
              </a:ext>
            </a:extLst>
          </p:cNvPr>
          <p:cNvSpPr/>
          <p:nvPr/>
        </p:nvSpPr>
        <p:spPr>
          <a:xfrm>
            <a:off x="3717473" y="3219036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437705-9862-9B00-F739-09DAEE8585F4}"/>
              </a:ext>
            </a:extLst>
          </p:cNvPr>
          <p:cNvSpPr/>
          <p:nvPr/>
        </p:nvSpPr>
        <p:spPr>
          <a:xfrm>
            <a:off x="5704115" y="3254824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C668EA-587A-896F-62EA-05797EFF1510}"/>
              </a:ext>
            </a:extLst>
          </p:cNvPr>
          <p:cNvSpPr/>
          <p:nvPr/>
        </p:nvSpPr>
        <p:spPr>
          <a:xfrm>
            <a:off x="9858052" y="3397907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EAC070-957F-AB45-18A8-68002437AD99}"/>
              </a:ext>
            </a:extLst>
          </p:cNvPr>
          <p:cNvSpPr/>
          <p:nvPr/>
        </p:nvSpPr>
        <p:spPr>
          <a:xfrm>
            <a:off x="1674197" y="4394969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FB00E2-8A6F-224E-CFA7-9AF172F0D767}"/>
              </a:ext>
            </a:extLst>
          </p:cNvPr>
          <p:cNvSpPr/>
          <p:nvPr/>
        </p:nvSpPr>
        <p:spPr>
          <a:xfrm>
            <a:off x="3721813" y="4385648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E43490-F11D-43A3-72EE-7CC138C7C3D9}"/>
              </a:ext>
            </a:extLst>
          </p:cNvPr>
          <p:cNvSpPr/>
          <p:nvPr/>
        </p:nvSpPr>
        <p:spPr>
          <a:xfrm>
            <a:off x="5704113" y="442449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B45D9C-17F0-D790-C924-A827E0B57B41}"/>
              </a:ext>
            </a:extLst>
          </p:cNvPr>
          <p:cNvSpPr/>
          <p:nvPr/>
        </p:nvSpPr>
        <p:spPr>
          <a:xfrm>
            <a:off x="7817043" y="448675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DA6C8FF-5FE3-D207-2225-3A02D576109B}"/>
              </a:ext>
            </a:extLst>
          </p:cNvPr>
          <p:cNvSpPr/>
          <p:nvPr/>
        </p:nvSpPr>
        <p:spPr>
          <a:xfrm>
            <a:off x="1687284" y="5597342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3CC7D1-2EC6-F8FF-D8DB-39A2EEAE5BA4}"/>
              </a:ext>
            </a:extLst>
          </p:cNvPr>
          <p:cNvSpPr/>
          <p:nvPr/>
        </p:nvSpPr>
        <p:spPr>
          <a:xfrm>
            <a:off x="9814508" y="5705909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497CCAA-864E-3D7A-BA94-EA657E6F8C5E}"/>
              </a:ext>
            </a:extLst>
          </p:cNvPr>
          <p:cNvSpPr/>
          <p:nvPr/>
        </p:nvSpPr>
        <p:spPr>
          <a:xfrm>
            <a:off x="1709057" y="2104090"/>
            <a:ext cx="195943" cy="17730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0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354114" y="-58869"/>
            <a:ext cx="9483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300-9B5D-D36F-8C8F-0456BA9F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0" y="464351"/>
            <a:ext cx="11483439" cy="63638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>
            <a:off x="225631" y="202741"/>
            <a:ext cx="1128483" cy="69978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-58869"/>
            <a:ext cx="1083788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r>
              <a:rPr lang="en-US" sz="2800" dirty="0">
                <a:solidFill>
                  <a:srgbClr val="FFC000"/>
                </a:solidFill>
              </a:rPr>
              <a:t> ‘gateway’ page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1F9040E-DC6D-01C2-A1A7-B2948FD0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725961"/>
            <a:ext cx="11849498" cy="52473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 flipH="1">
            <a:off x="6828638" y="725961"/>
            <a:ext cx="1531591" cy="1470975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79" y="54321"/>
            <a:ext cx="8789192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enter search term to find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12105-689C-DC4A-7070-99BE498CC31D}"/>
              </a:ext>
            </a:extLst>
          </p:cNvPr>
          <p:cNvSpPr txBox="1"/>
          <p:nvPr/>
        </p:nvSpPr>
        <p:spPr>
          <a:xfrm>
            <a:off x="7042909" y="986257"/>
            <a:ext cx="44169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genome.ucsc.edu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cgi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-bin/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hgGateway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C172DB2-1EEB-9762-CAE2-44DF849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17" y="1007045"/>
            <a:ext cx="4769290" cy="43208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>
            <a:off x="1276539" y="1665838"/>
            <a:ext cx="1085410" cy="95611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7E2999-FCEE-662A-CFFC-53C6ABEF51C3}"/>
              </a:ext>
            </a:extLst>
          </p:cNvPr>
          <p:cNvCxnSpPr>
            <a:cxnSpLocks/>
          </p:cNvCxnSpPr>
          <p:nvPr/>
        </p:nvCxnSpPr>
        <p:spPr>
          <a:xfrm>
            <a:off x="578734" y="4523753"/>
            <a:ext cx="1759709" cy="0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9A7DE8-70F2-5532-CECD-E59726F282AC}"/>
              </a:ext>
            </a:extLst>
          </p:cNvPr>
          <p:cNvSpPr txBox="1">
            <a:spLocks/>
          </p:cNvSpPr>
          <p:nvPr/>
        </p:nvSpPr>
        <p:spPr>
          <a:xfrm>
            <a:off x="2338443" y="5572419"/>
            <a:ext cx="7710904" cy="6216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</a:rPr>
              <a:t>select the assembly to view from the list</a:t>
            </a:r>
          </a:p>
        </p:txBody>
      </p:sp>
    </p:spTree>
    <p:extLst>
      <p:ext uri="{BB962C8B-B14F-4D97-AF65-F5344CB8AC3E}">
        <p14:creationId xmlns:p14="http://schemas.microsoft.com/office/powerpoint/2010/main" val="49529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gateway page now shows your selected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C78FD6-EF09-A127-33E7-21867D56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62" y="683504"/>
            <a:ext cx="9014465" cy="6130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 flipH="1">
            <a:off x="10221686" y="903514"/>
            <a:ext cx="1783427" cy="133894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1306</Words>
  <Application>Microsoft Macintosh PowerPoint</Application>
  <PresentationFormat>Widescreen</PresentationFormat>
  <Paragraphs>95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search term to find assembly</vt:lpstr>
      <vt:lpstr>gateway page now shows your selected assembly</vt:lpstr>
      <vt:lpstr>view sequences show names and aliases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Hiram M Clawson</dc:creator>
  <cp:keywords/>
  <dc:description/>
  <cp:lastModifiedBy>Hiram M Clawson</cp:lastModifiedBy>
  <cp:revision>17</cp:revision>
  <dcterms:created xsi:type="dcterms:W3CDTF">2020-11-13T22:49:30Z</dcterms:created>
  <dcterms:modified xsi:type="dcterms:W3CDTF">2024-01-18T21:03:14Z</dcterms:modified>
  <cp:category/>
</cp:coreProperties>
</file>