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slideLayouts/slideLayout6.xml" ContentType="application/vnd.openxmlformats-officedocument.presentationml.slideLayout+xml"/>
  <Override PartName="/docProps/app.xml" ContentType="application/vnd.openxmlformats-officedocument.extended-properties+xml"/>
  <Override PartName="/ppt/presentation.xml" ContentType="application/vnd.openxmlformats-officedocument.presentationml.presentation.main+xml"/>
  <Override PartName="/ppt/slideLayouts/slideLayout7.xml" ContentType="application/vnd.openxmlformats-officedocument.presentationml.slideLayout+xml"/>
  <Override PartName="/ppt/presProps.xml" ContentType="application/vnd.openxmlformats-officedocument.presentationml.presProps+xml"/>
  <Default Extension="vml" ContentType="application/vnd.openxmlformats-officedocument.vmlDrawing"/>
  <Default Extension="jpeg" ContentType="image/jpeg"/>
  <Default Extension="png" ContentType="image/png"/>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tiff" ContentType="image/tiff"/>
  <Override PartName="/docProps/core.xml" ContentType="application/vnd.openxmlformats-package.core-properties+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viewProps.xml" ContentType="application/vnd.openxmlformats-officedocument.presentationml.viewProps+xml"/>
  <Override PartName="/ppt/slideMasters/slideMaster1.xml" ContentType="application/vnd.openxmlformats-officedocument.presentationml.slideMaster+xml"/>
  <Default Extension="bin" ContentType="application/vnd.openxmlformats-officedocument.presentationml.printerSettings"/>
  <Default Extension="rels" ContentType="application/vnd.openxmlformats-package.relationships+xml"/>
  <Override PartName="/ppt/embeddings/oleObject1.bin" ContentType="application/vnd.openxmlformats-officedocument.oleObject"/>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
  </p:notesMasterIdLst>
  <p:sldIdLst>
    <p:sldId id="256" r:id="rId2"/>
  </p:sldIdLst>
  <p:sldSz cx="27432000" cy="39319200"/>
  <p:notesSz cx="6858000" cy="9144000"/>
  <p:defaultTextStyle>
    <a:defPPr>
      <a:defRPr lang="en-US"/>
    </a:defPPr>
    <a:lvl1pPr marL="0" algn="l" defTabSz="1907164" rtl="0" eaLnBrk="1" latinLnBrk="0" hangingPunct="1">
      <a:defRPr sz="7500" kern="1200">
        <a:solidFill>
          <a:schemeClr val="tx1"/>
        </a:solidFill>
        <a:latin typeface="+mn-lt"/>
        <a:ea typeface="+mn-ea"/>
        <a:cs typeface="+mn-cs"/>
      </a:defRPr>
    </a:lvl1pPr>
    <a:lvl2pPr marL="1907164" algn="l" defTabSz="1907164" rtl="0" eaLnBrk="1" latinLnBrk="0" hangingPunct="1">
      <a:defRPr sz="7500" kern="1200">
        <a:solidFill>
          <a:schemeClr val="tx1"/>
        </a:solidFill>
        <a:latin typeface="+mn-lt"/>
        <a:ea typeface="+mn-ea"/>
        <a:cs typeface="+mn-cs"/>
      </a:defRPr>
    </a:lvl2pPr>
    <a:lvl3pPr marL="3814328" algn="l" defTabSz="1907164" rtl="0" eaLnBrk="1" latinLnBrk="0" hangingPunct="1">
      <a:defRPr sz="7500" kern="1200">
        <a:solidFill>
          <a:schemeClr val="tx1"/>
        </a:solidFill>
        <a:latin typeface="+mn-lt"/>
        <a:ea typeface="+mn-ea"/>
        <a:cs typeface="+mn-cs"/>
      </a:defRPr>
    </a:lvl3pPr>
    <a:lvl4pPr marL="5721492" algn="l" defTabSz="1907164" rtl="0" eaLnBrk="1" latinLnBrk="0" hangingPunct="1">
      <a:defRPr sz="7500" kern="1200">
        <a:solidFill>
          <a:schemeClr val="tx1"/>
        </a:solidFill>
        <a:latin typeface="+mn-lt"/>
        <a:ea typeface="+mn-ea"/>
        <a:cs typeface="+mn-cs"/>
      </a:defRPr>
    </a:lvl4pPr>
    <a:lvl5pPr marL="7628656" algn="l" defTabSz="1907164" rtl="0" eaLnBrk="1" latinLnBrk="0" hangingPunct="1">
      <a:defRPr sz="7500" kern="1200">
        <a:solidFill>
          <a:schemeClr val="tx1"/>
        </a:solidFill>
        <a:latin typeface="+mn-lt"/>
        <a:ea typeface="+mn-ea"/>
        <a:cs typeface="+mn-cs"/>
      </a:defRPr>
    </a:lvl5pPr>
    <a:lvl6pPr marL="9535820" algn="l" defTabSz="1907164" rtl="0" eaLnBrk="1" latinLnBrk="0" hangingPunct="1">
      <a:defRPr sz="7500" kern="1200">
        <a:solidFill>
          <a:schemeClr val="tx1"/>
        </a:solidFill>
        <a:latin typeface="+mn-lt"/>
        <a:ea typeface="+mn-ea"/>
        <a:cs typeface="+mn-cs"/>
      </a:defRPr>
    </a:lvl6pPr>
    <a:lvl7pPr marL="11442984" algn="l" defTabSz="1907164" rtl="0" eaLnBrk="1" latinLnBrk="0" hangingPunct="1">
      <a:defRPr sz="7500" kern="1200">
        <a:solidFill>
          <a:schemeClr val="tx1"/>
        </a:solidFill>
        <a:latin typeface="+mn-lt"/>
        <a:ea typeface="+mn-ea"/>
        <a:cs typeface="+mn-cs"/>
      </a:defRPr>
    </a:lvl7pPr>
    <a:lvl8pPr marL="13350149" algn="l" defTabSz="1907164" rtl="0" eaLnBrk="1" latinLnBrk="0" hangingPunct="1">
      <a:defRPr sz="7500" kern="1200">
        <a:solidFill>
          <a:schemeClr val="tx1"/>
        </a:solidFill>
        <a:latin typeface="+mn-lt"/>
        <a:ea typeface="+mn-ea"/>
        <a:cs typeface="+mn-cs"/>
      </a:defRPr>
    </a:lvl8pPr>
    <a:lvl9pPr marL="15257313" algn="l" defTabSz="1907164" rtl="0" eaLnBrk="1" latinLnBrk="0" hangingPunct="1">
      <a:defRPr sz="7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napVertSplitter="1" vertBarState="minimized">
    <p:restoredLeft sz="15620"/>
    <p:restoredTop sz="91740" autoAdjust="0"/>
  </p:normalViewPr>
  <p:slideViewPr>
    <p:cSldViewPr snapToGrid="0" snapToObjects="1">
      <p:cViewPr>
        <p:scale>
          <a:sx n="66" d="100"/>
          <a:sy n="66" d="100"/>
        </p:scale>
        <p:origin x="-88" y="9976"/>
      </p:cViewPr>
      <p:guideLst>
        <p:guide orient="horz" pos="12384"/>
        <p:guide pos="86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4" Type="http://schemas.openxmlformats.org/officeDocument/2006/relationships/printerSettings" Target="printerSettings/printerSettings1.bin"/><Relationship Id="rId5" Type="http://schemas.openxmlformats.org/officeDocument/2006/relationships/presProps" Target="presProps.xml"/><Relationship Id="rId7"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notesMaster" Target="notesMasters/notesMaster1.xml"/><Relationship Id="rId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5E947B-0256-B147-83C4-77D93E71ED2A}" type="datetimeFigureOut">
              <a:rPr lang="en-US" smtClean="0"/>
              <a:pPr/>
              <a:t>8/29/12</a:t>
            </a:fld>
            <a:endParaRPr lang="en-US"/>
          </a:p>
        </p:txBody>
      </p:sp>
      <p:sp>
        <p:nvSpPr>
          <p:cNvPr id="4" name="Slide Image Placeholder 3"/>
          <p:cNvSpPr>
            <a:spLocks noGrp="1" noRot="1" noChangeAspect="1"/>
          </p:cNvSpPr>
          <p:nvPr>
            <p:ph type="sldImg" idx="2"/>
          </p:nvPr>
        </p:nvSpPr>
        <p:spPr>
          <a:xfrm>
            <a:off x="2233613" y="685800"/>
            <a:ext cx="23907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289BF2-8213-6842-859E-F66F4DDA3C6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1907164" rtl="0" eaLnBrk="1" latinLnBrk="0" hangingPunct="1">
      <a:defRPr sz="5000" kern="1200">
        <a:solidFill>
          <a:schemeClr val="tx1"/>
        </a:solidFill>
        <a:latin typeface="+mn-lt"/>
        <a:ea typeface="+mn-ea"/>
        <a:cs typeface="+mn-cs"/>
      </a:defRPr>
    </a:lvl1pPr>
    <a:lvl2pPr marL="1907164" algn="l" defTabSz="1907164" rtl="0" eaLnBrk="1" latinLnBrk="0" hangingPunct="1">
      <a:defRPr sz="5000" kern="1200">
        <a:solidFill>
          <a:schemeClr val="tx1"/>
        </a:solidFill>
        <a:latin typeface="+mn-lt"/>
        <a:ea typeface="+mn-ea"/>
        <a:cs typeface="+mn-cs"/>
      </a:defRPr>
    </a:lvl2pPr>
    <a:lvl3pPr marL="3814328" algn="l" defTabSz="1907164" rtl="0" eaLnBrk="1" latinLnBrk="0" hangingPunct="1">
      <a:defRPr sz="5000" kern="1200">
        <a:solidFill>
          <a:schemeClr val="tx1"/>
        </a:solidFill>
        <a:latin typeface="+mn-lt"/>
        <a:ea typeface="+mn-ea"/>
        <a:cs typeface="+mn-cs"/>
      </a:defRPr>
    </a:lvl3pPr>
    <a:lvl4pPr marL="5721492" algn="l" defTabSz="1907164" rtl="0" eaLnBrk="1" latinLnBrk="0" hangingPunct="1">
      <a:defRPr sz="5000" kern="1200">
        <a:solidFill>
          <a:schemeClr val="tx1"/>
        </a:solidFill>
        <a:latin typeface="+mn-lt"/>
        <a:ea typeface="+mn-ea"/>
        <a:cs typeface="+mn-cs"/>
      </a:defRPr>
    </a:lvl4pPr>
    <a:lvl5pPr marL="7628656" algn="l" defTabSz="1907164" rtl="0" eaLnBrk="1" latinLnBrk="0" hangingPunct="1">
      <a:defRPr sz="5000" kern="1200">
        <a:solidFill>
          <a:schemeClr val="tx1"/>
        </a:solidFill>
        <a:latin typeface="+mn-lt"/>
        <a:ea typeface="+mn-ea"/>
        <a:cs typeface="+mn-cs"/>
      </a:defRPr>
    </a:lvl5pPr>
    <a:lvl6pPr marL="9535820" algn="l" defTabSz="1907164" rtl="0" eaLnBrk="1" latinLnBrk="0" hangingPunct="1">
      <a:defRPr sz="5000" kern="1200">
        <a:solidFill>
          <a:schemeClr val="tx1"/>
        </a:solidFill>
        <a:latin typeface="+mn-lt"/>
        <a:ea typeface="+mn-ea"/>
        <a:cs typeface="+mn-cs"/>
      </a:defRPr>
    </a:lvl6pPr>
    <a:lvl7pPr marL="11442984" algn="l" defTabSz="1907164" rtl="0" eaLnBrk="1" latinLnBrk="0" hangingPunct="1">
      <a:defRPr sz="5000" kern="1200">
        <a:solidFill>
          <a:schemeClr val="tx1"/>
        </a:solidFill>
        <a:latin typeface="+mn-lt"/>
        <a:ea typeface="+mn-ea"/>
        <a:cs typeface="+mn-cs"/>
      </a:defRPr>
    </a:lvl7pPr>
    <a:lvl8pPr marL="13350149" algn="l" defTabSz="1907164" rtl="0" eaLnBrk="1" latinLnBrk="0" hangingPunct="1">
      <a:defRPr sz="5000" kern="1200">
        <a:solidFill>
          <a:schemeClr val="tx1"/>
        </a:solidFill>
        <a:latin typeface="+mn-lt"/>
        <a:ea typeface="+mn-ea"/>
        <a:cs typeface="+mn-cs"/>
      </a:defRPr>
    </a:lvl8pPr>
    <a:lvl9pPr marL="15257313" algn="l" defTabSz="1907164" rtl="0" eaLnBrk="1" latinLnBrk="0" hangingPunct="1">
      <a:defRPr sz="5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2214440"/>
            <a:ext cx="23317200" cy="8428143"/>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22280880"/>
            <a:ext cx="19202400" cy="10048240"/>
          </a:xfrm>
        </p:spPr>
        <p:txBody>
          <a:bodyPr/>
          <a:lstStyle>
            <a:lvl1pPr marL="0" indent="0" algn="ctr">
              <a:buNone/>
              <a:defRPr>
                <a:solidFill>
                  <a:schemeClr val="tx1">
                    <a:tint val="75000"/>
                  </a:schemeClr>
                </a:solidFill>
              </a:defRPr>
            </a:lvl1pPr>
            <a:lvl2pPr marL="1907164" indent="0" algn="ctr">
              <a:buNone/>
              <a:defRPr>
                <a:solidFill>
                  <a:schemeClr val="tx1">
                    <a:tint val="75000"/>
                  </a:schemeClr>
                </a:solidFill>
              </a:defRPr>
            </a:lvl2pPr>
            <a:lvl3pPr marL="3814328" indent="0" algn="ctr">
              <a:buNone/>
              <a:defRPr>
                <a:solidFill>
                  <a:schemeClr val="tx1">
                    <a:tint val="75000"/>
                  </a:schemeClr>
                </a:solidFill>
              </a:defRPr>
            </a:lvl3pPr>
            <a:lvl4pPr marL="5721492" indent="0" algn="ctr">
              <a:buNone/>
              <a:defRPr>
                <a:solidFill>
                  <a:schemeClr val="tx1">
                    <a:tint val="75000"/>
                  </a:schemeClr>
                </a:solidFill>
              </a:defRPr>
            </a:lvl4pPr>
            <a:lvl5pPr marL="7628656" indent="0" algn="ctr">
              <a:buNone/>
              <a:defRPr>
                <a:solidFill>
                  <a:schemeClr val="tx1">
                    <a:tint val="75000"/>
                  </a:schemeClr>
                </a:solidFill>
              </a:defRPr>
            </a:lvl5pPr>
            <a:lvl6pPr marL="9535820" indent="0" algn="ctr">
              <a:buNone/>
              <a:defRPr>
                <a:solidFill>
                  <a:schemeClr val="tx1">
                    <a:tint val="75000"/>
                  </a:schemeClr>
                </a:solidFill>
              </a:defRPr>
            </a:lvl6pPr>
            <a:lvl7pPr marL="11442984" indent="0" algn="ctr">
              <a:buNone/>
              <a:defRPr>
                <a:solidFill>
                  <a:schemeClr val="tx1">
                    <a:tint val="75000"/>
                  </a:schemeClr>
                </a:solidFill>
              </a:defRPr>
            </a:lvl7pPr>
            <a:lvl8pPr marL="13350149" indent="0" algn="ctr">
              <a:buNone/>
              <a:defRPr>
                <a:solidFill>
                  <a:schemeClr val="tx1">
                    <a:tint val="75000"/>
                  </a:schemeClr>
                </a:solidFill>
              </a:defRPr>
            </a:lvl8pPr>
            <a:lvl9pPr marL="1525731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BE6B2D-48E2-2845-9399-1BA21514D324}" type="datetimeFigureOut">
              <a:rPr lang="en-US" smtClean="0"/>
              <a:pPr/>
              <a:t>8/29/12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9CD711-B26A-6F40-AC99-7294B2203A2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BE6B2D-48E2-2845-9399-1BA21514D324}" type="datetimeFigureOut">
              <a:rPr lang="en-US" smtClean="0"/>
              <a:pPr/>
              <a:t>8/29/12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9CD711-B26A-6F40-AC99-7294B2203A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888200" y="1574594"/>
            <a:ext cx="6172200" cy="3354874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1574594"/>
            <a:ext cx="18059400" cy="3354874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BE6B2D-48E2-2845-9399-1BA21514D324}" type="datetimeFigureOut">
              <a:rPr lang="en-US" smtClean="0"/>
              <a:pPr/>
              <a:t>8/29/12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9CD711-B26A-6F40-AC99-7294B2203A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BE6B2D-48E2-2845-9399-1BA21514D324}" type="datetimeFigureOut">
              <a:rPr lang="en-US" smtClean="0"/>
              <a:pPr/>
              <a:t>8/29/12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9CD711-B26A-6F40-AC99-7294B2203A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25266230"/>
            <a:ext cx="23317200" cy="7809230"/>
          </a:xfrm>
        </p:spPr>
        <p:txBody>
          <a:bodyPr anchor="t"/>
          <a:lstStyle>
            <a:lvl1pPr algn="l">
              <a:defRPr sz="167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9" y="16665157"/>
            <a:ext cx="23317200" cy="8601072"/>
          </a:xfrm>
        </p:spPr>
        <p:txBody>
          <a:bodyPr anchor="b"/>
          <a:lstStyle>
            <a:lvl1pPr marL="0" indent="0">
              <a:buNone/>
              <a:defRPr sz="8300">
                <a:solidFill>
                  <a:schemeClr val="tx1">
                    <a:tint val="75000"/>
                  </a:schemeClr>
                </a:solidFill>
              </a:defRPr>
            </a:lvl1pPr>
            <a:lvl2pPr marL="1907164" indent="0">
              <a:buNone/>
              <a:defRPr sz="7500">
                <a:solidFill>
                  <a:schemeClr val="tx1">
                    <a:tint val="75000"/>
                  </a:schemeClr>
                </a:solidFill>
              </a:defRPr>
            </a:lvl2pPr>
            <a:lvl3pPr marL="3814328" indent="0">
              <a:buNone/>
              <a:defRPr sz="6700">
                <a:solidFill>
                  <a:schemeClr val="tx1">
                    <a:tint val="75000"/>
                  </a:schemeClr>
                </a:solidFill>
              </a:defRPr>
            </a:lvl3pPr>
            <a:lvl4pPr marL="5721492" indent="0">
              <a:buNone/>
              <a:defRPr sz="5800">
                <a:solidFill>
                  <a:schemeClr val="tx1">
                    <a:tint val="75000"/>
                  </a:schemeClr>
                </a:solidFill>
              </a:defRPr>
            </a:lvl4pPr>
            <a:lvl5pPr marL="7628656" indent="0">
              <a:buNone/>
              <a:defRPr sz="5800">
                <a:solidFill>
                  <a:schemeClr val="tx1">
                    <a:tint val="75000"/>
                  </a:schemeClr>
                </a:solidFill>
              </a:defRPr>
            </a:lvl5pPr>
            <a:lvl6pPr marL="9535820" indent="0">
              <a:buNone/>
              <a:defRPr sz="5800">
                <a:solidFill>
                  <a:schemeClr val="tx1">
                    <a:tint val="75000"/>
                  </a:schemeClr>
                </a:solidFill>
              </a:defRPr>
            </a:lvl6pPr>
            <a:lvl7pPr marL="11442984" indent="0">
              <a:buNone/>
              <a:defRPr sz="5800">
                <a:solidFill>
                  <a:schemeClr val="tx1">
                    <a:tint val="75000"/>
                  </a:schemeClr>
                </a:solidFill>
              </a:defRPr>
            </a:lvl7pPr>
            <a:lvl8pPr marL="13350149" indent="0">
              <a:buNone/>
              <a:defRPr sz="5800">
                <a:solidFill>
                  <a:schemeClr val="tx1">
                    <a:tint val="75000"/>
                  </a:schemeClr>
                </a:solidFill>
              </a:defRPr>
            </a:lvl8pPr>
            <a:lvl9pPr marL="15257313" indent="0">
              <a:buNone/>
              <a:defRPr sz="5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BE6B2D-48E2-2845-9399-1BA21514D324}" type="datetimeFigureOut">
              <a:rPr lang="en-US" smtClean="0"/>
              <a:pPr/>
              <a:t>8/29/12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9CD711-B26A-6F40-AC99-7294B2203A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9174483"/>
            <a:ext cx="12115800" cy="25948855"/>
          </a:xfrm>
        </p:spPr>
        <p:txBody>
          <a:bodyPr/>
          <a:lstStyle>
            <a:lvl1pPr>
              <a:defRPr sz="11700"/>
            </a:lvl1pPr>
            <a:lvl2pPr>
              <a:defRPr sz="10000"/>
            </a:lvl2pPr>
            <a:lvl3pPr>
              <a:defRPr sz="8300"/>
            </a:lvl3pPr>
            <a:lvl4pPr>
              <a:defRPr sz="7500"/>
            </a:lvl4pPr>
            <a:lvl5pPr>
              <a:defRPr sz="7500"/>
            </a:lvl5pPr>
            <a:lvl6pPr>
              <a:defRPr sz="7500"/>
            </a:lvl6pPr>
            <a:lvl7pPr>
              <a:defRPr sz="7500"/>
            </a:lvl7pPr>
            <a:lvl8pPr>
              <a:defRPr sz="7500"/>
            </a:lvl8pPr>
            <a:lvl9pPr>
              <a:defRPr sz="7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3944600" y="9174483"/>
            <a:ext cx="12115800" cy="25948855"/>
          </a:xfrm>
        </p:spPr>
        <p:txBody>
          <a:bodyPr/>
          <a:lstStyle>
            <a:lvl1pPr>
              <a:defRPr sz="11700"/>
            </a:lvl1pPr>
            <a:lvl2pPr>
              <a:defRPr sz="10000"/>
            </a:lvl2pPr>
            <a:lvl3pPr>
              <a:defRPr sz="8300"/>
            </a:lvl3pPr>
            <a:lvl4pPr>
              <a:defRPr sz="7500"/>
            </a:lvl4pPr>
            <a:lvl5pPr>
              <a:defRPr sz="7500"/>
            </a:lvl5pPr>
            <a:lvl6pPr>
              <a:defRPr sz="7500"/>
            </a:lvl6pPr>
            <a:lvl7pPr>
              <a:defRPr sz="7500"/>
            </a:lvl7pPr>
            <a:lvl8pPr>
              <a:defRPr sz="7500"/>
            </a:lvl8pPr>
            <a:lvl9pPr>
              <a:defRPr sz="7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BE6B2D-48E2-2845-9399-1BA21514D324}" type="datetimeFigureOut">
              <a:rPr lang="en-US" smtClean="0"/>
              <a:pPr/>
              <a:t>8/29/12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9CD711-B26A-6F40-AC99-7294B2203A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8801314"/>
            <a:ext cx="12120564" cy="3667969"/>
          </a:xfrm>
        </p:spPr>
        <p:txBody>
          <a:bodyPr anchor="b"/>
          <a:lstStyle>
            <a:lvl1pPr marL="0" indent="0">
              <a:buNone/>
              <a:defRPr sz="10000" b="1"/>
            </a:lvl1pPr>
            <a:lvl2pPr marL="1907164" indent="0">
              <a:buNone/>
              <a:defRPr sz="8300" b="1"/>
            </a:lvl2pPr>
            <a:lvl3pPr marL="3814328" indent="0">
              <a:buNone/>
              <a:defRPr sz="7500" b="1"/>
            </a:lvl3pPr>
            <a:lvl4pPr marL="5721492" indent="0">
              <a:buNone/>
              <a:defRPr sz="6700" b="1"/>
            </a:lvl4pPr>
            <a:lvl5pPr marL="7628656" indent="0">
              <a:buNone/>
              <a:defRPr sz="6700" b="1"/>
            </a:lvl5pPr>
            <a:lvl6pPr marL="9535820" indent="0">
              <a:buNone/>
              <a:defRPr sz="6700" b="1"/>
            </a:lvl6pPr>
            <a:lvl7pPr marL="11442984" indent="0">
              <a:buNone/>
              <a:defRPr sz="6700" b="1"/>
            </a:lvl7pPr>
            <a:lvl8pPr marL="13350149" indent="0">
              <a:buNone/>
              <a:defRPr sz="6700" b="1"/>
            </a:lvl8pPr>
            <a:lvl9pPr marL="15257313" indent="0">
              <a:buNone/>
              <a:defRPr sz="6700" b="1"/>
            </a:lvl9pPr>
          </a:lstStyle>
          <a:p>
            <a:pPr lvl="0"/>
            <a:r>
              <a:rPr lang="en-US" smtClean="0"/>
              <a:t>Click to edit Master text styles</a:t>
            </a:r>
          </a:p>
        </p:txBody>
      </p:sp>
      <p:sp>
        <p:nvSpPr>
          <p:cNvPr id="4" name="Content Placeholder 3"/>
          <p:cNvSpPr>
            <a:spLocks noGrp="1"/>
          </p:cNvSpPr>
          <p:nvPr>
            <p:ph sz="half" idx="2"/>
          </p:nvPr>
        </p:nvSpPr>
        <p:spPr>
          <a:xfrm>
            <a:off x="1371600" y="12469283"/>
            <a:ext cx="12120564" cy="22654051"/>
          </a:xfrm>
        </p:spPr>
        <p:txBody>
          <a:bodyPr/>
          <a:lstStyle>
            <a:lvl1pPr>
              <a:defRPr sz="10000"/>
            </a:lvl1pPr>
            <a:lvl2pPr>
              <a:defRPr sz="8300"/>
            </a:lvl2pPr>
            <a:lvl3pPr>
              <a:defRPr sz="7500"/>
            </a:lvl3pPr>
            <a:lvl4pPr>
              <a:defRPr sz="6700"/>
            </a:lvl4pPr>
            <a:lvl5pPr>
              <a:defRPr sz="6700"/>
            </a:lvl5pPr>
            <a:lvl6pPr>
              <a:defRPr sz="6700"/>
            </a:lvl6pPr>
            <a:lvl7pPr>
              <a:defRPr sz="6700"/>
            </a:lvl7pPr>
            <a:lvl8pPr>
              <a:defRPr sz="6700"/>
            </a:lvl8pPr>
            <a:lvl9pPr>
              <a:defRPr sz="6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77" y="8801314"/>
            <a:ext cx="12125325" cy="3667969"/>
          </a:xfrm>
        </p:spPr>
        <p:txBody>
          <a:bodyPr anchor="b"/>
          <a:lstStyle>
            <a:lvl1pPr marL="0" indent="0">
              <a:buNone/>
              <a:defRPr sz="10000" b="1"/>
            </a:lvl1pPr>
            <a:lvl2pPr marL="1907164" indent="0">
              <a:buNone/>
              <a:defRPr sz="8300" b="1"/>
            </a:lvl2pPr>
            <a:lvl3pPr marL="3814328" indent="0">
              <a:buNone/>
              <a:defRPr sz="7500" b="1"/>
            </a:lvl3pPr>
            <a:lvl4pPr marL="5721492" indent="0">
              <a:buNone/>
              <a:defRPr sz="6700" b="1"/>
            </a:lvl4pPr>
            <a:lvl5pPr marL="7628656" indent="0">
              <a:buNone/>
              <a:defRPr sz="6700" b="1"/>
            </a:lvl5pPr>
            <a:lvl6pPr marL="9535820" indent="0">
              <a:buNone/>
              <a:defRPr sz="6700" b="1"/>
            </a:lvl6pPr>
            <a:lvl7pPr marL="11442984" indent="0">
              <a:buNone/>
              <a:defRPr sz="6700" b="1"/>
            </a:lvl7pPr>
            <a:lvl8pPr marL="13350149" indent="0">
              <a:buNone/>
              <a:defRPr sz="6700" b="1"/>
            </a:lvl8pPr>
            <a:lvl9pPr marL="15257313" indent="0">
              <a:buNone/>
              <a:defRPr sz="6700" b="1"/>
            </a:lvl9pPr>
          </a:lstStyle>
          <a:p>
            <a:pPr lvl="0"/>
            <a:r>
              <a:rPr lang="en-US" smtClean="0"/>
              <a:t>Click to edit Master text styles</a:t>
            </a:r>
          </a:p>
        </p:txBody>
      </p:sp>
      <p:sp>
        <p:nvSpPr>
          <p:cNvPr id="6" name="Content Placeholder 5"/>
          <p:cNvSpPr>
            <a:spLocks noGrp="1"/>
          </p:cNvSpPr>
          <p:nvPr>
            <p:ph sz="quarter" idx="4"/>
          </p:nvPr>
        </p:nvSpPr>
        <p:spPr>
          <a:xfrm>
            <a:off x="13935077" y="12469283"/>
            <a:ext cx="12125325" cy="22654051"/>
          </a:xfrm>
        </p:spPr>
        <p:txBody>
          <a:bodyPr/>
          <a:lstStyle>
            <a:lvl1pPr>
              <a:defRPr sz="10000"/>
            </a:lvl1pPr>
            <a:lvl2pPr>
              <a:defRPr sz="8300"/>
            </a:lvl2pPr>
            <a:lvl3pPr>
              <a:defRPr sz="7500"/>
            </a:lvl3pPr>
            <a:lvl4pPr>
              <a:defRPr sz="6700"/>
            </a:lvl4pPr>
            <a:lvl5pPr>
              <a:defRPr sz="6700"/>
            </a:lvl5pPr>
            <a:lvl6pPr>
              <a:defRPr sz="6700"/>
            </a:lvl6pPr>
            <a:lvl7pPr>
              <a:defRPr sz="6700"/>
            </a:lvl7pPr>
            <a:lvl8pPr>
              <a:defRPr sz="6700"/>
            </a:lvl8pPr>
            <a:lvl9pPr>
              <a:defRPr sz="6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BE6B2D-48E2-2845-9399-1BA21514D324}" type="datetimeFigureOut">
              <a:rPr lang="en-US" smtClean="0"/>
              <a:pPr/>
              <a:t>8/29/12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9CD711-B26A-6F40-AC99-7294B2203A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BE6B2D-48E2-2845-9399-1BA21514D324}" type="datetimeFigureOut">
              <a:rPr lang="en-US" smtClean="0"/>
              <a:pPr/>
              <a:t>8/29/12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9CD711-B26A-6F40-AC99-7294B2203A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BE6B2D-48E2-2845-9399-1BA21514D324}" type="datetimeFigureOut">
              <a:rPr lang="en-US" smtClean="0"/>
              <a:pPr/>
              <a:t>8/29/12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9CD711-B26A-6F40-AC99-7294B2203A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2" y="1565487"/>
            <a:ext cx="9024939" cy="6662420"/>
          </a:xfrm>
        </p:spPr>
        <p:txBody>
          <a:bodyPr anchor="b"/>
          <a:lstStyle>
            <a:lvl1pPr algn="l">
              <a:defRPr sz="8300" b="1"/>
            </a:lvl1pPr>
          </a:lstStyle>
          <a:p>
            <a:r>
              <a:rPr lang="en-US" smtClean="0"/>
              <a:t>Click to edit Master title style</a:t>
            </a:r>
            <a:endParaRPr lang="en-US"/>
          </a:p>
        </p:txBody>
      </p:sp>
      <p:sp>
        <p:nvSpPr>
          <p:cNvPr id="3" name="Content Placeholder 2"/>
          <p:cNvSpPr>
            <a:spLocks noGrp="1"/>
          </p:cNvSpPr>
          <p:nvPr>
            <p:ph idx="1"/>
          </p:nvPr>
        </p:nvSpPr>
        <p:spPr>
          <a:xfrm>
            <a:off x="10725150" y="1565489"/>
            <a:ext cx="15335250" cy="33557848"/>
          </a:xfrm>
        </p:spPr>
        <p:txBody>
          <a:bodyPr/>
          <a:lstStyle>
            <a:lvl1pPr>
              <a:defRPr sz="13300"/>
            </a:lvl1pPr>
            <a:lvl2pPr>
              <a:defRPr sz="11700"/>
            </a:lvl2pPr>
            <a:lvl3pPr>
              <a:defRPr sz="10000"/>
            </a:lvl3pPr>
            <a:lvl4pPr>
              <a:defRPr sz="8300"/>
            </a:lvl4pPr>
            <a:lvl5pPr>
              <a:defRPr sz="8300"/>
            </a:lvl5pPr>
            <a:lvl6pPr>
              <a:defRPr sz="8300"/>
            </a:lvl6pPr>
            <a:lvl7pPr>
              <a:defRPr sz="8300"/>
            </a:lvl7pPr>
            <a:lvl8pPr>
              <a:defRPr sz="8300"/>
            </a:lvl8pPr>
            <a:lvl9pPr>
              <a:defRPr sz="8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2" y="8227909"/>
            <a:ext cx="9024939" cy="26895428"/>
          </a:xfrm>
        </p:spPr>
        <p:txBody>
          <a:bodyPr/>
          <a:lstStyle>
            <a:lvl1pPr marL="0" indent="0">
              <a:buNone/>
              <a:defRPr sz="5800"/>
            </a:lvl1pPr>
            <a:lvl2pPr marL="1907164" indent="0">
              <a:buNone/>
              <a:defRPr sz="5000"/>
            </a:lvl2pPr>
            <a:lvl3pPr marL="3814328" indent="0">
              <a:buNone/>
              <a:defRPr sz="4200"/>
            </a:lvl3pPr>
            <a:lvl4pPr marL="5721492" indent="0">
              <a:buNone/>
              <a:defRPr sz="3800"/>
            </a:lvl4pPr>
            <a:lvl5pPr marL="7628656" indent="0">
              <a:buNone/>
              <a:defRPr sz="3800"/>
            </a:lvl5pPr>
            <a:lvl6pPr marL="9535820" indent="0">
              <a:buNone/>
              <a:defRPr sz="3800"/>
            </a:lvl6pPr>
            <a:lvl7pPr marL="11442984" indent="0">
              <a:buNone/>
              <a:defRPr sz="3800"/>
            </a:lvl7pPr>
            <a:lvl8pPr marL="13350149" indent="0">
              <a:buNone/>
              <a:defRPr sz="3800"/>
            </a:lvl8pPr>
            <a:lvl9pPr marL="15257313" indent="0">
              <a:buNone/>
              <a:defRPr sz="3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BE6B2D-48E2-2845-9399-1BA21514D324}" type="datetimeFigureOut">
              <a:rPr lang="en-US" smtClean="0"/>
              <a:pPr/>
              <a:t>8/29/12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9CD711-B26A-6F40-AC99-7294B2203A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27523440"/>
            <a:ext cx="16459200" cy="3249298"/>
          </a:xfrm>
        </p:spPr>
        <p:txBody>
          <a:bodyPr anchor="b"/>
          <a:lstStyle>
            <a:lvl1pPr algn="l">
              <a:defRPr sz="8300" b="1"/>
            </a:lvl1pPr>
          </a:lstStyle>
          <a:p>
            <a:r>
              <a:rPr lang="en-US" smtClean="0"/>
              <a:t>Click to edit Master title style</a:t>
            </a:r>
            <a:endParaRPr lang="en-US"/>
          </a:p>
        </p:txBody>
      </p:sp>
      <p:sp>
        <p:nvSpPr>
          <p:cNvPr id="3" name="Picture Placeholder 2"/>
          <p:cNvSpPr>
            <a:spLocks noGrp="1"/>
          </p:cNvSpPr>
          <p:nvPr>
            <p:ph type="pic" idx="1"/>
          </p:nvPr>
        </p:nvSpPr>
        <p:spPr>
          <a:xfrm>
            <a:off x="5376864" y="3513243"/>
            <a:ext cx="16459200" cy="23591520"/>
          </a:xfrm>
        </p:spPr>
        <p:txBody>
          <a:bodyPr/>
          <a:lstStyle>
            <a:lvl1pPr marL="0" indent="0">
              <a:buNone/>
              <a:defRPr sz="13300"/>
            </a:lvl1pPr>
            <a:lvl2pPr marL="1907164" indent="0">
              <a:buNone/>
              <a:defRPr sz="11700"/>
            </a:lvl2pPr>
            <a:lvl3pPr marL="3814328" indent="0">
              <a:buNone/>
              <a:defRPr sz="10000"/>
            </a:lvl3pPr>
            <a:lvl4pPr marL="5721492" indent="0">
              <a:buNone/>
              <a:defRPr sz="8300"/>
            </a:lvl4pPr>
            <a:lvl5pPr marL="7628656" indent="0">
              <a:buNone/>
              <a:defRPr sz="8300"/>
            </a:lvl5pPr>
            <a:lvl6pPr marL="9535820" indent="0">
              <a:buNone/>
              <a:defRPr sz="8300"/>
            </a:lvl6pPr>
            <a:lvl7pPr marL="11442984" indent="0">
              <a:buNone/>
              <a:defRPr sz="8300"/>
            </a:lvl7pPr>
            <a:lvl8pPr marL="13350149" indent="0">
              <a:buNone/>
              <a:defRPr sz="8300"/>
            </a:lvl8pPr>
            <a:lvl9pPr marL="15257313" indent="0">
              <a:buNone/>
              <a:defRPr sz="8300"/>
            </a:lvl9pPr>
          </a:lstStyle>
          <a:p>
            <a:endParaRPr lang="en-US"/>
          </a:p>
        </p:txBody>
      </p:sp>
      <p:sp>
        <p:nvSpPr>
          <p:cNvPr id="4" name="Text Placeholder 3"/>
          <p:cNvSpPr>
            <a:spLocks noGrp="1"/>
          </p:cNvSpPr>
          <p:nvPr>
            <p:ph type="body" sz="half" idx="2"/>
          </p:nvPr>
        </p:nvSpPr>
        <p:spPr>
          <a:xfrm>
            <a:off x="5376864" y="30772738"/>
            <a:ext cx="16459200" cy="4614542"/>
          </a:xfrm>
        </p:spPr>
        <p:txBody>
          <a:bodyPr/>
          <a:lstStyle>
            <a:lvl1pPr marL="0" indent="0">
              <a:buNone/>
              <a:defRPr sz="5800"/>
            </a:lvl1pPr>
            <a:lvl2pPr marL="1907164" indent="0">
              <a:buNone/>
              <a:defRPr sz="5000"/>
            </a:lvl2pPr>
            <a:lvl3pPr marL="3814328" indent="0">
              <a:buNone/>
              <a:defRPr sz="4200"/>
            </a:lvl3pPr>
            <a:lvl4pPr marL="5721492" indent="0">
              <a:buNone/>
              <a:defRPr sz="3800"/>
            </a:lvl4pPr>
            <a:lvl5pPr marL="7628656" indent="0">
              <a:buNone/>
              <a:defRPr sz="3800"/>
            </a:lvl5pPr>
            <a:lvl6pPr marL="9535820" indent="0">
              <a:buNone/>
              <a:defRPr sz="3800"/>
            </a:lvl6pPr>
            <a:lvl7pPr marL="11442984" indent="0">
              <a:buNone/>
              <a:defRPr sz="3800"/>
            </a:lvl7pPr>
            <a:lvl8pPr marL="13350149" indent="0">
              <a:buNone/>
              <a:defRPr sz="3800"/>
            </a:lvl8pPr>
            <a:lvl9pPr marL="15257313" indent="0">
              <a:buNone/>
              <a:defRPr sz="3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BE6B2D-48E2-2845-9399-1BA21514D324}" type="datetimeFigureOut">
              <a:rPr lang="en-US" smtClean="0"/>
              <a:pPr/>
              <a:t>8/29/12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9CD711-B26A-6F40-AC99-7294B2203A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1574591"/>
            <a:ext cx="24688800" cy="6553200"/>
          </a:xfrm>
          <a:prstGeom prst="rect">
            <a:avLst/>
          </a:prstGeom>
        </p:spPr>
        <p:txBody>
          <a:bodyPr vert="horz" lIns="381433" tIns="190716" rIns="381433" bIns="19071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71600" y="9174483"/>
            <a:ext cx="24688800" cy="25948855"/>
          </a:xfrm>
          <a:prstGeom prst="rect">
            <a:avLst/>
          </a:prstGeom>
        </p:spPr>
        <p:txBody>
          <a:bodyPr vert="horz" lIns="381433" tIns="190716" rIns="381433" bIns="190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71600" y="36443076"/>
            <a:ext cx="6400800" cy="2093383"/>
          </a:xfrm>
          <a:prstGeom prst="rect">
            <a:avLst/>
          </a:prstGeom>
        </p:spPr>
        <p:txBody>
          <a:bodyPr vert="horz" lIns="381433" tIns="190716" rIns="381433" bIns="190716" rtlCol="0" anchor="ctr"/>
          <a:lstStyle>
            <a:lvl1pPr algn="l">
              <a:defRPr sz="5000">
                <a:solidFill>
                  <a:schemeClr val="tx1">
                    <a:tint val="75000"/>
                  </a:schemeClr>
                </a:solidFill>
              </a:defRPr>
            </a:lvl1pPr>
          </a:lstStyle>
          <a:p>
            <a:fld id="{B4BE6B2D-48E2-2845-9399-1BA21514D324}" type="datetimeFigureOut">
              <a:rPr lang="en-US" smtClean="0"/>
              <a:pPr/>
              <a:t>8/29/12</a:t>
            </a:fld>
            <a:endParaRPr lang="en-US"/>
          </a:p>
        </p:txBody>
      </p:sp>
      <p:sp>
        <p:nvSpPr>
          <p:cNvPr id="5" name="Footer Placeholder 4"/>
          <p:cNvSpPr>
            <a:spLocks noGrp="1"/>
          </p:cNvSpPr>
          <p:nvPr>
            <p:ph type="ftr" sz="quarter" idx="3"/>
          </p:nvPr>
        </p:nvSpPr>
        <p:spPr>
          <a:xfrm>
            <a:off x="9372600" y="36443076"/>
            <a:ext cx="8686800" cy="2093383"/>
          </a:xfrm>
          <a:prstGeom prst="rect">
            <a:avLst/>
          </a:prstGeom>
        </p:spPr>
        <p:txBody>
          <a:bodyPr vert="horz" lIns="381433" tIns="190716" rIns="381433" bIns="190716" rtlCol="0" anchor="ctr"/>
          <a:lstStyle>
            <a:lvl1pPr algn="ctr">
              <a:defRPr sz="5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36443076"/>
            <a:ext cx="6400800" cy="2093383"/>
          </a:xfrm>
          <a:prstGeom prst="rect">
            <a:avLst/>
          </a:prstGeom>
        </p:spPr>
        <p:txBody>
          <a:bodyPr vert="horz" lIns="381433" tIns="190716" rIns="381433" bIns="190716" rtlCol="0" anchor="ctr"/>
          <a:lstStyle>
            <a:lvl1pPr algn="r">
              <a:defRPr sz="5000">
                <a:solidFill>
                  <a:schemeClr val="tx1">
                    <a:tint val="75000"/>
                  </a:schemeClr>
                </a:solidFill>
              </a:defRPr>
            </a:lvl1pPr>
          </a:lstStyle>
          <a:p>
            <a:fld id="{D09CD711-B26A-6F40-AC99-7294B2203A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907164" rtl="0" eaLnBrk="1" latinLnBrk="0" hangingPunct="1">
        <a:spcBef>
          <a:spcPct val="0"/>
        </a:spcBef>
        <a:buNone/>
        <a:defRPr sz="18400" kern="1200">
          <a:solidFill>
            <a:schemeClr val="tx1"/>
          </a:solidFill>
          <a:latin typeface="+mj-lt"/>
          <a:ea typeface="+mj-ea"/>
          <a:cs typeface="+mj-cs"/>
        </a:defRPr>
      </a:lvl1pPr>
    </p:titleStyle>
    <p:bodyStyle>
      <a:lvl1pPr marL="1430373" indent="-1430373" algn="l" defTabSz="1907164" rtl="0" eaLnBrk="1" latinLnBrk="0" hangingPunct="1">
        <a:spcBef>
          <a:spcPct val="20000"/>
        </a:spcBef>
        <a:buFont typeface="Arial"/>
        <a:buChar char="•"/>
        <a:defRPr sz="13300" kern="1200">
          <a:solidFill>
            <a:schemeClr val="tx1"/>
          </a:solidFill>
          <a:latin typeface="+mn-lt"/>
          <a:ea typeface="+mn-ea"/>
          <a:cs typeface="+mn-cs"/>
        </a:defRPr>
      </a:lvl1pPr>
      <a:lvl2pPr marL="3099142" indent="-1191978" algn="l" defTabSz="1907164" rtl="0" eaLnBrk="1" latinLnBrk="0" hangingPunct="1">
        <a:spcBef>
          <a:spcPct val="20000"/>
        </a:spcBef>
        <a:buFont typeface="Arial"/>
        <a:buChar char="–"/>
        <a:defRPr sz="11700" kern="1200">
          <a:solidFill>
            <a:schemeClr val="tx1"/>
          </a:solidFill>
          <a:latin typeface="+mn-lt"/>
          <a:ea typeface="+mn-ea"/>
          <a:cs typeface="+mn-cs"/>
        </a:defRPr>
      </a:lvl2pPr>
      <a:lvl3pPr marL="4767910" indent="-953582" algn="l" defTabSz="1907164" rtl="0" eaLnBrk="1" latinLnBrk="0" hangingPunct="1">
        <a:spcBef>
          <a:spcPct val="20000"/>
        </a:spcBef>
        <a:buFont typeface="Arial"/>
        <a:buChar char="•"/>
        <a:defRPr sz="10000" kern="1200">
          <a:solidFill>
            <a:schemeClr val="tx1"/>
          </a:solidFill>
          <a:latin typeface="+mn-lt"/>
          <a:ea typeface="+mn-ea"/>
          <a:cs typeface="+mn-cs"/>
        </a:defRPr>
      </a:lvl3pPr>
      <a:lvl4pPr marL="6675074" indent="-953582" algn="l" defTabSz="1907164" rtl="0" eaLnBrk="1" latinLnBrk="0" hangingPunct="1">
        <a:spcBef>
          <a:spcPct val="20000"/>
        </a:spcBef>
        <a:buFont typeface="Arial"/>
        <a:buChar char="–"/>
        <a:defRPr sz="8300" kern="1200">
          <a:solidFill>
            <a:schemeClr val="tx1"/>
          </a:solidFill>
          <a:latin typeface="+mn-lt"/>
          <a:ea typeface="+mn-ea"/>
          <a:cs typeface="+mn-cs"/>
        </a:defRPr>
      </a:lvl4pPr>
      <a:lvl5pPr marL="8582238" indent="-953582" algn="l" defTabSz="1907164" rtl="0" eaLnBrk="1" latinLnBrk="0" hangingPunct="1">
        <a:spcBef>
          <a:spcPct val="20000"/>
        </a:spcBef>
        <a:buFont typeface="Arial"/>
        <a:buChar char="»"/>
        <a:defRPr sz="8300" kern="1200">
          <a:solidFill>
            <a:schemeClr val="tx1"/>
          </a:solidFill>
          <a:latin typeface="+mn-lt"/>
          <a:ea typeface="+mn-ea"/>
          <a:cs typeface="+mn-cs"/>
        </a:defRPr>
      </a:lvl5pPr>
      <a:lvl6pPr marL="10489402" indent="-953582" algn="l" defTabSz="1907164" rtl="0" eaLnBrk="1" latinLnBrk="0" hangingPunct="1">
        <a:spcBef>
          <a:spcPct val="20000"/>
        </a:spcBef>
        <a:buFont typeface="Arial"/>
        <a:buChar char="•"/>
        <a:defRPr sz="8300" kern="1200">
          <a:solidFill>
            <a:schemeClr val="tx1"/>
          </a:solidFill>
          <a:latin typeface="+mn-lt"/>
          <a:ea typeface="+mn-ea"/>
          <a:cs typeface="+mn-cs"/>
        </a:defRPr>
      </a:lvl6pPr>
      <a:lvl7pPr marL="12396567" indent="-953582" algn="l" defTabSz="1907164" rtl="0" eaLnBrk="1" latinLnBrk="0" hangingPunct="1">
        <a:spcBef>
          <a:spcPct val="20000"/>
        </a:spcBef>
        <a:buFont typeface="Arial"/>
        <a:buChar char="•"/>
        <a:defRPr sz="8300" kern="1200">
          <a:solidFill>
            <a:schemeClr val="tx1"/>
          </a:solidFill>
          <a:latin typeface="+mn-lt"/>
          <a:ea typeface="+mn-ea"/>
          <a:cs typeface="+mn-cs"/>
        </a:defRPr>
      </a:lvl7pPr>
      <a:lvl8pPr marL="14303731" indent="-953582" algn="l" defTabSz="1907164" rtl="0" eaLnBrk="1" latinLnBrk="0" hangingPunct="1">
        <a:spcBef>
          <a:spcPct val="20000"/>
        </a:spcBef>
        <a:buFont typeface="Arial"/>
        <a:buChar char="•"/>
        <a:defRPr sz="8300" kern="1200">
          <a:solidFill>
            <a:schemeClr val="tx1"/>
          </a:solidFill>
          <a:latin typeface="+mn-lt"/>
          <a:ea typeface="+mn-ea"/>
          <a:cs typeface="+mn-cs"/>
        </a:defRPr>
      </a:lvl8pPr>
      <a:lvl9pPr marL="16210895" indent="-953582" algn="l" defTabSz="1907164" rtl="0" eaLnBrk="1" latinLnBrk="0" hangingPunct="1">
        <a:spcBef>
          <a:spcPct val="20000"/>
        </a:spcBef>
        <a:buFont typeface="Arial"/>
        <a:buChar char="•"/>
        <a:defRPr sz="8300" kern="1200">
          <a:solidFill>
            <a:schemeClr val="tx1"/>
          </a:solidFill>
          <a:latin typeface="+mn-lt"/>
          <a:ea typeface="+mn-ea"/>
          <a:cs typeface="+mn-cs"/>
        </a:defRPr>
      </a:lvl9pPr>
    </p:bodyStyle>
    <p:otherStyle>
      <a:defPPr>
        <a:defRPr lang="en-US"/>
      </a:defPPr>
      <a:lvl1pPr marL="0" algn="l" defTabSz="1907164" rtl="0" eaLnBrk="1" latinLnBrk="0" hangingPunct="1">
        <a:defRPr sz="7500" kern="1200">
          <a:solidFill>
            <a:schemeClr val="tx1"/>
          </a:solidFill>
          <a:latin typeface="+mn-lt"/>
          <a:ea typeface="+mn-ea"/>
          <a:cs typeface="+mn-cs"/>
        </a:defRPr>
      </a:lvl1pPr>
      <a:lvl2pPr marL="1907164" algn="l" defTabSz="1907164" rtl="0" eaLnBrk="1" latinLnBrk="0" hangingPunct="1">
        <a:defRPr sz="7500" kern="1200">
          <a:solidFill>
            <a:schemeClr val="tx1"/>
          </a:solidFill>
          <a:latin typeface="+mn-lt"/>
          <a:ea typeface="+mn-ea"/>
          <a:cs typeface="+mn-cs"/>
        </a:defRPr>
      </a:lvl2pPr>
      <a:lvl3pPr marL="3814328" algn="l" defTabSz="1907164" rtl="0" eaLnBrk="1" latinLnBrk="0" hangingPunct="1">
        <a:defRPr sz="7500" kern="1200">
          <a:solidFill>
            <a:schemeClr val="tx1"/>
          </a:solidFill>
          <a:latin typeface="+mn-lt"/>
          <a:ea typeface="+mn-ea"/>
          <a:cs typeface="+mn-cs"/>
        </a:defRPr>
      </a:lvl3pPr>
      <a:lvl4pPr marL="5721492" algn="l" defTabSz="1907164" rtl="0" eaLnBrk="1" latinLnBrk="0" hangingPunct="1">
        <a:defRPr sz="7500" kern="1200">
          <a:solidFill>
            <a:schemeClr val="tx1"/>
          </a:solidFill>
          <a:latin typeface="+mn-lt"/>
          <a:ea typeface="+mn-ea"/>
          <a:cs typeface="+mn-cs"/>
        </a:defRPr>
      </a:lvl4pPr>
      <a:lvl5pPr marL="7628656" algn="l" defTabSz="1907164" rtl="0" eaLnBrk="1" latinLnBrk="0" hangingPunct="1">
        <a:defRPr sz="7500" kern="1200">
          <a:solidFill>
            <a:schemeClr val="tx1"/>
          </a:solidFill>
          <a:latin typeface="+mn-lt"/>
          <a:ea typeface="+mn-ea"/>
          <a:cs typeface="+mn-cs"/>
        </a:defRPr>
      </a:lvl5pPr>
      <a:lvl6pPr marL="9535820" algn="l" defTabSz="1907164" rtl="0" eaLnBrk="1" latinLnBrk="0" hangingPunct="1">
        <a:defRPr sz="7500" kern="1200">
          <a:solidFill>
            <a:schemeClr val="tx1"/>
          </a:solidFill>
          <a:latin typeface="+mn-lt"/>
          <a:ea typeface="+mn-ea"/>
          <a:cs typeface="+mn-cs"/>
        </a:defRPr>
      </a:lvl6pPr>
      <a:lvl7pPr marL="11442984" algn="l" defTabSz="1907164" rtl="0" eaLnBrk="1" latinLnBrk="0" hangingPunct="1">
        <a:defRPr sz="7500" kern="1200">
          <a:solidFill>
            <a:schemeClr val="tx1"/>
          </a:solidFill>
          <a:latin typeface="+mn-lt"/>
          <a:ea typeface="+mn-ea"/>
          <a:cs typeface="+mn-cs"/>
        </a:defRPr>
      </a:lvl7pPr>
      <a:lvl8pPr marL="13350149" algn="l" defTabSz="1907164" rtl="0" eaLnBrk="1" latinLnBrk="0" hangingPunct="1">
        <a:defRPr sz="7500" kern="1200">
          <a:solidFill>
            <a:schemeClr val="tx1"/>
          </a:solidFill>
          <a:latin typeface="+mn-lt"/>
          <a:ea typeface="+mn-ea"/>
          <a:cs typeface="+mn-cs"/>
        </a:defRPr>
      </a:lvl8pPr>
      <a:lvl9pPr marL="15257313" algn="l" defTabSz="1907164" rtl="0" eaLnBrk="1" latinLnBrk="0" hangingPunct="1">
        <a:defRPr sz="7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4" Type="http://schemas.openxmlformats.org/officeDocument/2006/relationships/oleObject" Target="../embeddings/oleObject1.bin"/><Relationship Id="rId10" Type="http://schemas.openxmlformats.org/officeDocument/2006/relationships/image" Target="../media/image8.png"/><Relationship Id="rId5" Type="http://schemas.openxmlformats.org/officeDocument/2006/relationships/image" Target="../media/image3.jpeg"/><Relationship Id="rId7" Type="http://schemas.openxmlformats.org/officeDocument/2006/relationships/image" Target="../media/image5.tiff"/><Relationship Id="rId1" Type="http://schemas.openxmlformats.org/officeDocument/2006/relationships/vmlDrawing" Target="../drawings/vmlDrawing1.vml"/><Relationship Id="rId2" Type="http://schemas.openxmlformats.org/officeDocument/2006/relationships/slideLayout" Target="../slideLayouts/slideLayout1.xml"/><Relationship Id="rId9" Type="http://schemas.openxmlformats.org/officeDocument/2006/relationships/image" Target="../media/image7.png"/><Relationship Id="rId3" Type="http://schemas.openxmlformats.org/officeDocument/2006/relationships/image" Target="../media/image2.png"/><Relationship Id="rId6"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3378200" y="4034503"/>
            <a:ext cx="23317200" cy="1323439"/>
          </a:xfrm>
          <a:prstGeom prst="rect">
            <a:avLst/>
          </a:prstGeom>
        </p:spPr>
        <p:txBody>
          <a:bodyPr wrap="square">
            <a:spAutoFit/>
          </a:bodyPr>
          <a:lstStyle/>
          <a:p>
            <a:endParaRPr lang="en-US" sz="1600" b="1" dirty="0" smtClean="0">
              <a:latin typeface="Calibri (Body)"/>
              <a:cs typeface="Calibri (Body)"/>
            </a:endParaRPr>
          </a:p>
          <a:p>
            <a:r>
              <a:rPr lang="en-US" sz="1600" b="1" u="sng" dirty="0">
                <a:latin typeface="Calibri (Body)"/>
                <a:cs typeface="Calibri (Body)"/>
              </a:rPr>
              <a:t>Brian J. Raney</a:t>
            </a:r>
            <a:r>
              <a:rPr lang="en-US" sz="1600" b="1" u="sng" baseline="30000" dirty="0">
                <a:latin typeface="Calibri (Body)"/>
                <a:cs typeface="Calibri (Body)"/>
              </a:rPr>
              <a:t>1</a:t>
            </a:r>
            <a:r>
              <a:rPr lang="en-US" sz="1600" b="1" dirty="0">
                <a:latin typeface="Calibri (Body)"/>
                <a:cs typeface="Calibri (Body)"/>
              </a:rPr>
              <a:t>, Galt Barber</a:t>
            </a:r>
            <a:r>
              <a:rPr lang="en-US" sz="1600" b="1" baseline="30000" dirty="0">
                <a:latin typeface="Calibri (Body)"/>
                <a:cs typeface="Calibri (Body)"/>
              </a:rPr>
              <a:t>1</a:t>
            </a:r>
            <a:r>
              <a:rPr lang="en-US" sz="1600" b="1" dirty="0">
                <a:latin typeface="Calibri (Body)"/>
                <a:cs typeface="Calibri (Body)"/>
              </a:rPr>
              <a:t>, Angie Hinrichs</a:t>
            </a:r>
            <a:r>
              <a:rPr lang="en-US" sz="1600" b="1" baseline="30000" dirty="0">
                <a:latin typeface="Calibri (Body)"/>
                <a:cs typeface="Calibri (Body)"/>
              </a:rPr>
              <a:t>1</a:t>
            </a:r>
            <a:r>
              <a:rPr lang="en-US" sz="1600" b="1" dirty="0">
                <a:latin typeface="Calibri (Body)"/>
                <a:cs typeface="Calibri (Body)"/>
              </a:rPr>
              <a:t>, Mary Goldman</a:t>
            </a:r>
            <a:r>
              <a:rPr lang="en-US" sz="1600" b="1" baseline="30000" dirty="0">
                <a:latin typeface="Calibri (Body)"/>
                <a:cs typeface="Calibri (Body)"/>
              </a:rPr>
              <a:t>1</a:t>
            </a:r>
            <a:r>
              <a:rPr lang="en-US" sz="1600" b="1" dirty="0">
                <a:latin typeface="Calibri (Body)"/>
                <a:cs typeface="Calibri (Body)"/>
              </a:rPr>
              <a:t>, Greg Roe</a:t>
            </a:r>
            <a:r>
              <a:rPr lang="en-US" sz="1600" b="1" baseline="30000" dirty="0">
                <a:latin typeface="Calibri (Body)"/>
                <a:cs typeface="Calibri (Body)"/>
              </a:rPr>
              <a:t>1</a:t>
            </a:r>
            <a:r>
              <a:rPr lang="en-US" sz="1600" b="1" dirty="0">
                <a:latin typeface="Calibri (Body)"/>
                <a:cs typeface="Calibri (Body)"/>
              </a:rPr>
              <a:t>, Brooke Rhead</a:t>
            </a:r>
            <a:r>
              <a:rPr lang="en-US" sz="1600" b="1" baseline="30000" dirty="0">
                <a:latin typeface="Calibri (Body)"/>
                <a:cs typeface="Calibri (Body)"/>
              </a:rPr>
              <a:t>1</a:t>
            </a:r>
            <a:r>
              <a:rPr lang="en-US" sz="1600" b="1" dirty="0">
                <a:latin typeface="Calibri (Body)"/>
                <a:cs typeface="Calibri (Body)"/>
              </a:rPr>
              <a:t>, </a:t>
            </a:r>
            <a:r>
              <a:rPr lang="en-US" sz="1600" b="1" dirty="0" err="1">
                <a:latin typeface="Calibri (Body)"/>
                <a:cs typeface="Calibri (Body)"/>
              </a:rPr>
              <a:t>Luvina</a:t>
            </a:r>
            <a:r>
              <a:rPr lang="en-US" sz="1600" b="1" dirty="0">
                <a:latin typeface="Calibri (Body)"/>
                <a:cs typeface="Calibri (Body)"/>
              </a:rPr>
              <a:t> Guruvadoo</a:t>
            </a:r>
            <a:r>
              <a:rPr lang="en-US" sz="1600" b="1" baseline="30000" dirty="0">
                <a:latin typeface="Calibri (Body)"/>
                <a:cs typeface="Calibri (Body)"/>
              </a:rPr>
              <a:t>1</a:t>
            </a:r>
            <a:r>
              <a:rPr lang="en-US" sz="1600" b="1" dirty="0">
                <a:latin typeface="Calibri (Body)"/>
                <a:cs typeface="Calibri (Body)"/>
              </a:rPr>
              <a:t>, Pauline Fujita</a:t>
            </a:r>
            <a:r>
              <a:rPr lang="en-US" sz="1600" b="1" baseline="30000" dirty="0">
                <a:latin typeface="Calibri (Body)"/>
                <a:cs typeface="Calibri (Body)"/>
              </a:rPr>
              <a:t>1</a:t>
            </a:r>
            <a:r>
              <a:rPr lang="en-US" sz="1600" b="1" dirty="0">
                <a:latin typeface="Calibri (Body)"/>
                <a:cs typeface="Calibri (Body)"/>
              </a:rPr>
              <a:t>, </a:t>
            </a:r>
            <a:r>
              <a:rPr lang="en-US" sz="1600" b="1" dirty="0" err="1">
                <a:latin typeface="Calibri (Body)"/>
                <a:cs typeface="Calibri (Body)"/>
              </a:rPr>
              <a:t>Venkat</a:t>
            </a:r>
            <a:r>
              <a:rPr lang="en-US" sz="1600" b="1" dirty="0">
                <a:latin typeface="Calibri (Body)"/>
                <a:cs typeface="Calibri (Body)"/>
              </a:rPr>
              <a:t> S. Malladi</a:t>
            </a:r>
            <a:r>
              <a:rPr lang="en-US" sz="1600" b="1" baseline="30000" dirty="0">
                <a:latin typeface="Calibri (Body)"/>
                <a:cs typeface="Calibri (Body)"/>
              </a:rPr>
              <a:t>1</a:t>
            </a:r>
            <a:r>
              <a:rPr lang="en-US" sz="1600" b="1" dirty="0">
                <a:latin typeface="Calibri (Body)"/>
                <a:cs typeface="Calibri (Body)"/>
              </a:rPr>
              <a:t>, Ann Zweig</a:t>
            </a:r>
            <a:r>
              <a:rPr lang="en-US" sz="1600" b="1" baseline="30000" dirty="0">
                <a:latin typeface="Calibri (Body)"/>
                <a:cs typeface="Calibri (Body)"/>
              </a:rPr>
              <a:t>1</a:t>
            </a:r>
            <a:r>
              <a:rPr lang="en-US" sz="1600" b="1" dirty="0">
                <a:latin typeface="Calibri (Body)"/>
                <a:cs typeface="Calibri (Body)"/>
              </a:rPr>
              <a:t>, Donna Karolchik</a:t>
            </a:r>
            <a:r>
              <a:rPr lang="en-US" sz="1600" b="1" baseline="30000" dirty="0">
                <a:latin typeface="Calibri (Body)"/>
                <a:cs typeface="Calibri (Body)"/>
              </a:rPr>
              <a:t>1</a:t>
            </a:r>
            <a:r>
              <a:rPr lang="en-US" sz="1600" b="1" dirty="0">
                <a:latin typeface="Calibri (Body)"/>
                <a:cs typeface="Calibri (Body)"/>
              </a:rPr>
              <a:t>, David </a:t>
            </a:r>
            <a:r>
              <a:rPr lang="en-US" sz="1600" b="1" dirty="0" smtClean="0">
                <a:latin typeface="Calibri (Body)"/>
                <a:cs typeface="Calibri (Body)"/>
              </a:rPr>
              <a:t>Haussler</a:t>
            </a:r>
            <a:r>
              <a:rPr lang="en-US" sz="1600" b="1" baseline="30000" dirty="0" smtClean="0">
                <a:latin typeface="Calibri (Body)"/>
                <a:cs typeface="Calibri (Body)"/>
              </a:rPr>
              <a:t>1,2</a:t>
            </a:r>
            <a:r>
              <a:rPr lang="en-US" sz="1600" b="1" dirty="0" smtClean="0">
                <a:latin typeface="Calibri (Body)"/>
                <a:cs typeface="Calibri (Body)"/>
              </a:rPr>
              <a:t>, </a:t>
            </a:r>
            <a:r>
              <a:rPr lang="en-US" sz="1600" b="1" dirty="0">
                <a:latin typeface="Calibri (Body)"/>
                <a:cs typeface="Calibri (Body)"/>
              </a:rPr>
              <a:t>W. James Kent</a:t>
            </a:r>
            <a:r>
              <a:rPr lang="en-US" sz="1600" b="1" baseline="30000" dirty="0">
                <a:latin typeface="Calibri (Body)"/>
                <a:cs typeface="Calibri (Body)"/>
              </a:rPr>
              <a:t>1</a:t>
            </a:r>
            <a:r>
              <a:rPr lang="en-US" sz="1600" b="1" dirty="0">
                <a:latin typeface="Calibri (Body)"/>
                <a:cs typeface="Calibri (Body)"/>
              </a:rPr>
              <a:t>  </a:t>
            </a:r>
            <a:endParaRPr lang="en-US" sz="1600" b="1" dirty="0" smtClean="0">
              <a:latin typeface="Calibri (Body)"/>
              <a:cs typeface="Calibri (Body)"/>
            </a:endParaRPr>
          </a:p>
          <a:p>
            <a:r>
              <a:rPr lang="en-US" sz="1600" dirty="0" smtClean="0">
                <a:latin typeface="Calibri (Body)"/>
                <a:cs typeface="Calibri (Body)"/>
              </a:rPr>
              <a:t>  </a:t>
            </a:r>
            <a:r>
              <a:rPr lang="en-US" sz="1600" b="1" baseline="30000" dirty="0" smtClean="0">
                <a:latin typeface="Calibri (Body)"/>
                <a:cs typeface="Calibri (Body)"/>
              </a:rPr>
              <a:t>1</a:t>
            </a:r>
            <a:r>
              <a:rPr lang="en-US" sz="1600" b="1" dirty="0" smtClean="0">
                <a:latin typeface="Calibri (Body)"/>
                <a:cs typeface="Calibri (Body)"/>
              </a:rPr>
              <a:t>Center </a:t>
            </a:r>
            <a:r>
              <a:rPr lang="en-US" sz="1600" b="1" dirty="0">
                <a:latin typeface="Calibri (Body)"/>
                <a:cs typeface="Calibri (Body)"/>
              </a:rPr>
              <a:t>for </a:t>
            </a:r>
            <a:r>
              <a:rPr lang="en-US" sz="1600" b="1" dirty="0" err="1">
                <a:latin typeface="Calibri (Body)"/>
                <a:cs typeface="Calibri (Body)"/>
              </a:rPr>
              <a:t>Biomolecular</a:t>
            </a:r>
            <a:r>
              <a:rPr lang="en-US" sz="1600" b="1" dirty="0">
                <a:latin typeface="Calibri (Body)"/>
                <a:cs typeface="Calibri (Body)"/>
              </a:rPr>
              <a:t> Science and Engineering, University of California at Santa Cruz, California, USA </a:t>
            </a:r>
            <a:r>
              <a:rPr lang="en-US" sz="1600" b="1" dirty="0" smtClean="0">
                <a:latin typeface="Calibri (Body)"/>
                <a:cs typeface="Calibri (Body)"/>
              </a:rPr>
              <a:t> </a:t>
            </a:r>
          </a:p>
          <a:p>
            <a:r>
              <a:rPr lang="en-US" sz="1600" b="1" baseline="30000" dirty="0" smtClean="0">
                <a:latin typeface="Calibri (Body)"/>
                <a:cs typeface="Calibri (Body)"/>
              </a:rPr>
              <a:t>   2</a:t>
            </a:r>
            <a:r>
              <a:rPr lang="en-US" sz="1600" b="1" dirty="0" smtClean="0">
                <a:latin typeface="Calibri (Body)"/>
                <a:cs typeface="Calibri (Body)"/>
              </a:rPr>
              <a:t>Howard Hughes Medical Institute, University of California at Santa Cruz, California, USA  </a:t>
            </a:r>
          </a:p>
          <a:p>
            <a:endParaRPr lang="en-US" sz="1600" b="1" dirty="0">
              <a:latin typeface="Calibri (Body)"/>
              <a:cs typeface="Calibri (Body)"/>
            </a:endParaRPr>
          </a:p>
        </p:txBody>
      </p:sp>
      <p:pic>
        <p:nvPicPr>
          <p:cNvPr id="5" name="Picture 101" descr="cbse"/>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5413567" y="1530106"/>
            <a:ext cx="5486400" cy="1257787"/>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aphicFrame>
        <p:nvGraphicFramePr>
          <p:cNvPr id="3074" name="Object 2"/>
          <p:cNvGraphicFramePr>
            <a:graphicFrameLocks noChangeAspect="1"/>
          </p:cNvGraphicFramePr>
          <p:nvPr/>
        </p:nvGraphicFramePr>
        <p:xfrm>
          <a:off x="9217110" y="1968500"/>
          <a:ext cx="3924300" cy="800100"/>
        </p:xfrm>
        <a:graphic>
          <a:graphicData uri="http://schemas.openxmlformats.org/presentationml/2006/ole">
            <p:oleObj spid="_x0000_s3074" name="Acrobat Document" r:id="rId4" imgW="3505689" imgH="542857" progId="">
              <p:embed/>
            </p:oleObj>
          </a:graphicData>
        </a:graphic>
      </p:graphicFrame>
      <p:pic>
        <p:nvPicPr>
          <p:cNvPr id="7" name="Picture 325" descr="genomeImageFin"/>
          <p:cNvPicPr>
            <a:picLocks noChangeAspect="1" noChangeArrowheads="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4700461" y="802947"/>
            <a:ext cx="1905855" cy="1984946"/>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8" name="TextBox 7"/>
          <p:cNvSpPr txBox="1"/>
          <p:nvPr/>
        </p:nvSpPr>
        <p:spPr>
          <a:xfrm>
            <a:off x="1371601" y="3172729"/>
            <a:ext cx="25071548" cy="1938992"/>
          </a:xfrm>
          <a:prstGeom prst="rect">
            <a:avLst/>
          </a:prstGeom>
          <a:noFill/>
        </p:spPr>
        <p:txBody>
          <a:bodyPr wrap="square" rtlCol="0">
            <a:spAutoFit/>
          </a:bodyPr>
          <a:lstStyle/>
          <a:p>
            <a:pPr algn="ctr"/>
            <a:r>
              <a:rPr lang="en-US" sz="6000" b="1" dirty="0" smtClean="0"/>
              <a:t>Remote Data Track Storage for Viewing on the UCSC Genome Browser  </a:t>
            </a:r>
          </a:p>
          <a:p>
            <a:endParaRPr lang="en-US" sz="6000" dirty="0"/>
          </a:p>
        </p:txBody>
      </p:sp>
      <p:sp>
        <p:nvSpPr>
          <p:cNvPr id="10" name="TextBox 9"/>
          <p:cNvSpPr txBox="1"/>
          <p:nvPr/>
        </p:nvSpPr>
        <p:spPr>
          <a:xfrm>
            <a:off x="1371600" y="5234219"/>
            <a:ext cx="25234717" cy="1246495"/>
          </a:xfrm>
          <a:prstGeom prst="rect">
            <a:avLst/>
          </a:prstGeom>
          <a:noFill/>
        </p:spPr>
        <p:txBody>
          <a:bodyPr wrap="none" rtlCol="0">
            <a:spAutoFit/>
          </a:bodyPr>
          <a:lstStyle/>
          <a:p>
            <a:r>
              <a:rPr lang="en-US" dirty="0" smtClean="0"/>
              <a:t>Your Remote Data Displayed In the Context of Other Annotations</a:t>
            </a:r>
            <a:endParaRPr lang="en-US" dirty="0"/>
          </a:p>
        </p:txBody>
      </p:sp>
      <p:sp>
        <p:nvSpPr>
          <p:cNvPr id="16" name="TextBox 15"/>
          <p:cNvSpPr txBox="1"/>
          <p:nvPr/>
        </p:nvSpPr>
        <p:spPr>
          <a:xfrm>
            <a:off x="16086432" y="26023522"/>
            <a:ext cx="8868834" cy="830997"/>
          </a:xfrm>
          <a:prstGeom prst="rect">
            <a:avLst/>
          </a:prstGeom>
          <a:noFill/>
        </p:spPr>
        <p:txBody>
          <a:bodyPr wrap="none" rtlCol="0">
            <a:spAutoFit/>
          </a:bodyPr>
          <a:lstStyle/>
          <a:p>
            <a:r>
              <a:rPr lang="en-US" sz="4800" dirty="0" smtClean="0"/>
              <a:t>Coming Soon: Assembly Data Hubs</a:t>
            </a:r>
            <a:endParaRPr lang="en-US" sz="4800" dirty="0"/>
          </a:p>
        </p:txBody>
      </p:sp>
      <p:pic>
        <p:nvPicPr>
          <p:cNvPr id="20" name="Picture 6"/>
          <p:cNvPicPr>
            <a:picLocks noChangeAspect="1" noChangeArrowheads="1"/>
          </p:cNvPicPr>
          <p:nvPr/>
        </p:nvPicPr>
        <p:blipFill>
          <a:blip r:embed="rId6"/>
          <a:srcRect/>
          <a:stretch>
            <a:fillRect/>
          </a:stretch>
        </p:blipFill>
        <p:spPr bwMode="auto">
          <a:xfrm>
            <a:off x="1323193" y="2159000"/>
            <a:ext cx="5816600" cy="609600"/>
          </a:xfrm>
          <a:prstGeom prst="rect">
            <a:avLst/>
          </a:prstGeom>
          <a:noFill/>
          <a:ln w="9360">
            <a:solidFill>
              <a:srgbClr val="000000"/>
            </a:solidFill>
            <a:round/>
            <a:headEnd/>
            <a:tailEnd/>
          </a:ln>
          <a:effectLst/>
        </p:spPr>
      </p:pic>
      <p:grpSp>
        <p:nvGrpSpPr>
          <p:cNvPr id="47" name="Group 46"/>
          <p:cNvGrpSpPr/>
          <p:nvPr/>
        </p:nvGrpSpPr>
        <p:grpSpPr>
          <a:xfrm>
            <a:off x="1712025" y="6986592"/>
            <a:ext cx="23409533" cy="7165986"/>
            <a:chOff x="10138164" y="14431759"/>
            <a:chExt cx="23409533" cy="7165986"/>
          </a:xfrm>
        </p:grpSpPr>
        <p:sp>
          <p:nvSpPr>
            <p:cNvPr id="25" name="Left Arrow 24"/>
            <p:cNvSpPr/>
            <p:nvPr/>
          </p:nvSpPr>
          <p:spPr>
            <a:xfrm rot="20771172">
              <a:off x="26183817" y="17023489"/>
              <a:ext cx="5073074" cy="108516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tx1"/>
                  </a:solidFill>
                </a:rPr>
                <a:t>Public</a:t>
              </a:r>
              <a:endParaRPr lang="en-US" sz="3600" dirty="0">
                <a:solidFill>
                  <a:schemeClr val="tx1"/>
                </a:solidFill>
              </a:endParaRPr>
            </a:p>
          </p:txBody>
        </p:sp>
        <p:sp>
          <p:nvSpPr>
            <p:cNvPr id="26" name="Left Arrow 25"/>
            <p:cNvSpPr/>
            <p:nvPr/>
          </p:nvSpPr>
          <p:spPr>
            <a:xfrm>
              <a:off x="26244218" y="19423602"/>
              <a:ext cx="4882095" cy="108516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tx1"/>
                  </a:solidFill>
                </a:rPr>
                <a:t>Unlisted (need URL)</a:t>
              </a:r>
              <a:endParaRPr lang="en-US" sz="3600" dirty="0">
                <a:solidFill>
                  <a:schemeClr val="tx1"/>
                </a:solidFill>
              </a:endParaRPr>
            </a:p>
          </p:txBody>
        </p:sp>
        <p:grpSp>
          <p:nvGrpSpPr>
            <p:cNvPr id="27" name="Group 26"/>
            <p:cNvGrpSpPr/>
            <p:nvPr/>
          </p:nvGrpSpPr>
          <p:grpSpPr>
            <a:xfrm>
              <a:off x="31015127" y="14461193"/>
              <a:ext cx="2532570" cy="3291840"/>
              <a:chOff x="27316766" y="13352163"/>
              <a:chExt cx="2125045" cy="2897202"/>
            </a:xfrm>
          </p:grpSpPr>
          <p:sp>
            <p:nvSpPr>
              <p:cNvPr id="28" name="Cube 27"/>
              <p:cNvSpPr/>
              <p:nvPr/>
            </p:nvSpPr>
            <p:spPr>
              <a:xfrm>
                <a:off x="27316766" y="13352163"/>
                <a:ext cx="1771708" cy="2897202"/>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1" dirty="0" smtClean="0">
                  <a:solidFill>
                    <a:srgbClr val="000000"/>
                  </a:solidFill>
                  <a:cs typeface="Arial"/>
                </a:endParaRPr>
              </a:p>
              <a:p>
                <a:pPr algn="ctr"/>
                <a:endParaRPr lang="en-US" sz="2400" b="1" dirty="0" smtClean="0">
                  <a:solidFill>
                    <a:srgbClr val="000000"/>
                  </a:solidFill>
                  <a:cs typeface="Arial"/>
                </a:endParaRPr>
              </a:p>
              <a:p>
                <a:pPr algn="ctr"/>
                <a:r>
                  <a:rPr lang="en-US" sz="2400" b="1" dirty="0">
                    <a:solidFill>
                      <a:srgbClr val="000000"/>
                    </a:solidFill>
                    <a:cs typeface="Arial"/>
                  </a:rPr>
                  <a:t>P</a:t>
                </a:r>
                <a:r>
                  <a:rPr lang="en-US" sz="2400" b="1" dirty="0" smtClean="0">
                    <a:solidFill>
                      <a:srgbClr val="000000"/>
                    </a:solidFill>
                    <a:cs typeface="Arial"/>
                  </a:rPr>
                  <a:t>ublic</a:t>
                </a:r>
                <a:r>
                  <a:rPr lang="en-US" sz="2400" dirty="0" smtClean="0">
                    <a:solidFill>
                      <a:srgbClr val="000000"/>
                    </a:solidFill>
                    <a:cs typeface="Arial"/>
                  </a:rPr>
                  <a:t> remote </a:t>
                </a:r>
                <a:r>
                  <a:rPr lang="en-US" sz="2400" dirty="0">
                    <a:solidFill>
                      <a:srgbClr val="000000"/>
                    </a:solidFill>
                    <a:cs typeface="Arial"/>
                  </a:rPr>
                  <a:t>data hub</a:t>
                </a:r>
              </a:p>
              <a:p>
                <a:pPr algn="ctr"/>
                <a:endParaRPr lang="en-US" dirty="0"/>
              </a:p>
            </p:txBody>
          </p:sp>
          <p:sp>
            <p:nvSpPr>
              <p:cNvPr id="29" name="Multidocument 28"/>
              <p:cNvSpPr/>
              <p:nvPr/>
            </p:nvSpPr>
            <p:spPr>
              <a:xfrm>
                <a:off x="28266268" y="15293154"/>
                <a:ext cx="1175543" cy="895857"/>
              </a:xfrm>
              <a:prstGeom prst="flowChartMultidocumen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bigBed</a:t>
                </a:r>
              </a:p>
              <a:p>
                <a:r>
                  <a:rPr lang="en-US" sz="1400" dirty="0" smtClean="0">
                    <a:solidFill>
                      <a:srgbClr val="000000"/>
                    </a:solidFill>
                  </a:rPr>
                  <a:t>bigWig</a:t>
                </a:r>
              </a:p>
              <a:p>
                <a:r>
                  <a:rPr lang="en-US" sz="1400" dirty="0" smtClean="0">
                    <a:solidFill>
                      <a:srgbClr val="000000"/>
                    </a:solidFill>
                  </a:rPr>
                  <a:t>BAM</a:t>
                </a:r>
              </a:p>
              <a:p>
                <a:r>
                  <a:rPr lang="en-US" sz="1400" dirty="0" smtClean="0">
                    <a:solidFill>
                      <a:srgbClr val="000000"/>
                    </a:solidFill>
                  </a:rPr>
                  <a:t>VCF</a:t>
                </a:r>
                <a:endParaRPr lang="en-US" sz="1400" dirty="0">
                  <a:solidFill>
                    <a:srgbClr val="000000"/>
                  </a:solidFill>
                </a:endParaRPr>
              </a:p>
            </p:txBody>
          </p:sp>
        </p:grpSp>
        <p:grpSp>
          <p:nvGrpSpPr>
            <p:cNvPr id="30" name="Group 29"/>
            <p:cNvGrpSpPr/>
            <p:nvPr/>
          </p:nvGrpSpPr>
          <p:grpSpPr>
            <a:xfrm>
              <a:off x="31015127" y="18305839"/>
              <a:ext cx="2532570" cy="3291906"/>
              <a:chOff x="27316766" y="13352163"/>
              <a:chExt cx="2125045" cy="2897202"/>
            </a:xfrm>
          </p:grpSpPr>
          <p:sp>
            <p:nvSpPr>
              <p:cNvPr id="31" name="Cube 30"/>
              <p:cNvSpPr/>
              <p:nvPr/>
            </p:nvSpPr>
            <p:spPr>
              <a:xfrm>
                <a:off x="27316766" y="13352163"/>
                <a:ext cx="1771708" cy="2897202"/>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1" dirty="0" smtClean="0">
                  <a:solidFill>
                    <a:srgbClr val="000000"/>
                  </a:solidFill>
                  <a:cs typeface="Arial"/>
                </a:endParaRPr>
              </a:p>
              <a:p>
                <a:pPr algn="ctr"/>
                <a:endParaRPr lang="en-US" sz="2400" b="1" dirty="0" smtClean="0">
                  <a:solidFill>
                    <a:srgbClr val="000000"/>
                  </a:solidFill>
                  <a:cs typeface="Arial"/>
                </a:endParaRPr>
              </a:p>
              <a:p>
                <a:pPr algn="ctr"/>
                <a:r>
                  <a:rPr lang="en-US" sz="2400" b="1" dirty="0" smtClean="0">
                    <a:solidFill>
                      <a:srgbClr val="000000"/>
                    </a:solidFill>
                    <a:cs typeface="Arial"/>
                  </a:rPr>
                  <a:t>Unlisted </a:t>
                </a:r>
                <a:r>
                  <a:rPr lang="en-US" sz="2400" dirty="0" smtClean="0">
                    <a:solidFill>
                      <a:srgbClr val="000000"/>
                    </a:solidFill>
                    <a:cs typeface="Arial"/>
                  </a:rPr>
                  <a:t>remote </a:t>
                </a:r>
                <a:r>
                  <a:rPr lang="en-US" sz="2400" dirty="0">
                    <a:solidFill>
                      <a:srgbClr val="000000"/>
                    </a:solidFill>
                    <a:cs typeface="Arial"/>
                  </a:rPr>
                  <a:t>data hub</a:t>
                </a:r>
              </a:p>
              <a:p>
                <a:pPr algn="ctr"/>
                <a:endParaRPr lang="en-US" dirty="0"/>
              </a:p>
            </p:txBody>
          </p:sp>
          <p:sp>
            <p:nvSpPr>
              <p:cNvPr id="32" name="Multidocument 31"/>
              <p:cNvSpPr/>
              <p:nvPr/>
            </p:nvSpPr>
            <p:spPr>
              <a:xfrm>
                <a:off x="28266268" y="15248440"/>
                <a:ext cx="1175543" cy="895857"/>
              </a:xfrm>
              <a:prstGeom prst="flowChartMultidocumen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bigBed</a:t>
                </a:r>
              </a:p>
              <a:p>
                <a:r>
                  <a:rPr lang="en-US" sz="1400" dirty="0" smtClean="0">
                    <a:solidFill>
                      <a:srgbClr val="000000"/>
                    </a:solidFill>
                  </a:rPr>
                  <a:t>bigWig</a:t>
                </a:r>
              </a:p>
              <a:p>
                <a:r>
                  <a:rPr lang="en-US" sz="1400" dirty="0" smtClean="0">
                    <a:solidFill>
                      <a:srgbClr val="000000"/>
                    </a:solidFill>
                  </a:rPr>
                  <a:t>BAM</a:t>
                </a:r>
              </a:p>
              <a:p>
                <a:r>
                  <a:rPr lang="en-US" sz="1400" dirty="0" smtClean="0">
                    <a:solidFill>
                      <a:srgbClr val="000000"/>
                    </a:solidFill>
                  </a:rPr>
                  <a:t>VCF</a:t>
                </a:r>
                <a:endParaRPr lang="en-US" sz="1400" dirty="0">
                  <a:solidFill>
                    <a:srgbClr val="000000"/>
                  </a:solidFill>
                </a:endParaRPr>
              </a:p>
            </p:txBody>
          </p:sp>
        </p:grpSp>
        <p:sp>
          <p:nvSpPr>
            <p:cNvPr id="33" name="Left Arrow 32"/>
            <p:cNvSpPr/>
            <p:nvPr/>
          </p:nvSpPr>
          <p:spPr>
            <a:xfrm rot="10800000">
              <a:off x="11472605" y="15435047"/>
              <a:ext cx="1877568" cy="108516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schemeClr val="tx1"/>
                </a:solidFill>
              </a:endParaRPr>
            </a:p>
          </p:txBody>
        </p:sp>
        <p:sp>
          <p:nvSpPr>
            <p:cNvPr id="34" name="Can 33"/>
            <p:cNvSpPr/>
            <p:nvPr/>
          </p:nvSpPr>
          <p:spPr>
            <a:xfrm>
              <a:off x="10138164" y="14613874"/>
              <a:ext cx="1789096" cy="236701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UCSC local data</a:t>
              </a:r>
              <a:endParaRPr lang="en-US" sz="3200" dirty="0">
                <a:solidFill>
                  <a:schemeClr val="tx1"/>
                </a:solidFill>
              </a:endParaRPr>
            </a:p>
          </p:txBody>
        </p:sp>
        <p:pic>
          <p:nvPicPr>
            <p:cNvPr id="35" name="Picture 34" descr="DataHubWithRainbow.tiff"/>
            <p:cNvPicPr>
              <a:picLocks noChangeAspect="1"/>
            </p:cNvPicPr>
            <p:nvPr/>
          </p:nvPicPr>
          <p:blipFill rotWithShape="1">
            <a:blip r:embed="rId7">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266" t="106" r="42" b="275"/>
            <a:stretch/>
          </p:blipFill>
          <p:spPr>
            <a:xfrm>
              <a:off x="13861460" y="14431759"/>
              <a:ext cx="11849252" cy="6625388"/>
            </a:xfrm>
            <a:prstGeom prst="rect">
              <a:avLst/>
            </a:prstGeom>
          </p:spPr>
        </p:pic>
        <p:sp>
          <p:nvSpPr>
            <p:cNvPr id="36" name="Left Brace 35"/>
            <p:cNvSpPr/>
            <p:nvPr/>
          </p:nvSpPr>
          <p:spPr>
            <a:xfrm>
              <a:off x="13351954" y="14461193"/>
              <a:ext cx="552001" cy="3022387"/>
            </a:xfrm>
            <a:prstGeom prst="leftBrace">
              <a:avLst>
                <a:gd name="adj1" fmla="val 99567"/>
                <a:gd name="adj2" fmla="val 50451"/>
              </a:avLst>
            </a:prstGeom>
            <a:noFill/>
            <a:ln w="762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7" name="Straight Connector 36"/>
            <p:cNvCxnSpPr/>
            <p:nvPr/>
          </p:nvCxnSpPr>
          <p:spPr>
            <a:xfrm>
              <a:off x="13903955" y="14461193"/>
              <a:ext cx="1689877" cy="1"/>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13903954" y="17483580"/>
              <a:ext cx="1689878"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9" name="Group 38"/>
            <p:cNvGrpSpPr/>
            <p:nvPr/>
          </p:nvGrpSpPr>
          <p:grpSpPr>
            <a:xfrm rot="10800000">
              <a:off x="24229713" y="17483580"/>
              <a:ext cx="2014506" cy="1408616"/>
              <a:chOff x="12087038" y="13741840"/>
              <a:chExt cx="2014506" cy="2427288"/>
            </a:xfrm>
          </p:grpSpPr>
          <p:sp>
            <p:nvSpPr>
              <p:cNvPr id="40" name="Left Brace 39"/>
              <p:cNvSpPr/>
              <p:nvPr/>
            </p:nvSpPr>
            <p:spPr>
              <a:xfrm>
                <a:off x="12087038" y="13741841"/>
                <a:ext cx="552001" cy="2426185"/>
              </a:xfrm>
              <a:prstGeom prst="leftBrace">
                <a:avLst>
                  <a:gd name="adj1" fmla="val 99567"/>
                  <a:gd name="adj2" fmla="val 50451"/>
                </a:avLst>
              </a:prstGeom>
              <a:noFill/>
              <a:ln w="762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1" name="Straight Connector 40"/>
              <p:cNvCxnSpPr/>
              <p:nvPr/>
            </p:nvCxnSpPr>
            <p:spPr>
              <a:xfrm>
                <a:off x="12639039" y="13741840"/>
                <a:ext cx="1462505" cy="1"/>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12639039" y="16169127"/>
                <a:ext cx="1462505" cy="1"/>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3" name="Group 42"/>
            <p:cNvGrpSpPr/>
            <p:nvPr/>
          </p:nvGrpSpPr>
          <p:grpSpPr>
            <a:xfrm rot="10800000">
              <a:off x="24229712" y="18880855"/>
              <a:ext cx="2014506" cy="2164952"/>
              <a:chOff x="12087038" y="13741840"/>
              <a:chExt cx="2014506" cy="2427288"/>
            </a:xfrm>
          </p:grpSpPr>
          <p:sp>
            <p:nvSpPr>
              <p:cNvPr id="44" name="Left Brace 43"/>
              <p:cNvSpPr/>
              <p:nvPr/>
            </p:nvSpPr>
            <p:spPr>
              <a:xfrm>
                <a:off x="12087038" y="13741841"/>
                <a:ext cx="552001" cy="2426185"/>
              </a:xfrm>
              <a:prstGeom prst="leftBrace">
                <a:avLst>
                  <a:gd name="adj1" fmla="val 99567"/>
                  <a:gd name="adj2" fmla="val 50451"/>
                </a:avLst>
              </a:prstGeom>
              <a:noFill/>
              <a:ln w="762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5" name="Straight Connector 44"/>
              <p:cNvCxnSpPr/>
              <p:nvPr/>
            </p:nvCxnSpPr>
            <p:spPr>
              <a:xfrm>
                <a:off x="12639039" y="13741840"/>
                <a:ext cx="1462505" cy="1"/>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12639039" y="16169127"/>
                <a:ext cx="1462505" cy="1"/>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grpSp>
      </p:grpSp>
      <p:sp>
        <p:nvSpPr>
          <p:cNvPr id="48" name="Rectangle 47"/>
          <p:cNvSpPr/>
          <p:nvPr/>
        </p:nvSpPr>
        <p:spPr>
          <a:xfrm>
            <a:off x="1323193" y="37374201"/>
            <a:ext cx="24807925" cy="1015663"/>
          </a:xfrm>
          <a:prstGeom prst="rect">
            <a:avLst/>
          </a:prstGeom>
        </p:spPr>
        <p:txBody>
          <a:bodyPr wrap="square">
            <a:spAutoFit/>
          </a:bodyPr>
          <a:lstStyle/>
          <a:p>
            <a:r>
              <a:rPr lang="en-US" sz="6000" dirty="0" smtClean="0"/>
              <a:t>http://genomewiki.cse.ucsc.edu/index.php/GI2012TrackHubsPoster</a:t>
            </a:r>
            <a:endParaRPr lang="en-US" sz="6000" dirty="0"/>
          </a:p>
        </p:txBody>
      </p:sp>
      <p:pic>
        <p:nvPicPr>
          <p:cNvPr id="49" name="Picture 48"/>
          <p:cNvPicPr>
            <a:picLocks noChangeAspect="1"/>
          </p:cNvPicPr>
          <p:nvPr/>
        </p:nvPicPr>
        <p:blipFill>
          <a:blip r:embed="rId8"/>
          <a:stretch>
            <a:fillRect/>
          </a:stretch>
        </p:blipFill>
        <p:spPr>
          <a:xfrm>
            <a:off x="22588988" y="35442103"/>
            <a:ext cx="2947761" cy="2947761"/>
          </a:xfrm>
          <a:prstGeom prst="rect">
            <a:avLst/>
          </a:prstGeom>
        </p:spPr>
      </p:pic>
      <p:pic>
        <p:nvPicPr>
          <p:cNvPr id="59" name="Picture 58" descr="Picture 1.png"/>
          <p:cNvPicPr>
            <a:picLocks noChangeAspect="1"/>
          </p:cNvPicPr>
          <p:nvPr/>
        </p:nvPicPr>
        <p:blipFill>
          <a:blip r:embed="rId9"/>
          <a:stretch>
            <a:fillRect/>
          </a:stretch>
        </p:blipFill>
        <p:spPr>
          <a:xfrm>
            <a:off x="1371601" y="18697952"/>
            <a:ext cx="12355555" cy="5968254"/>
          </a:xfrm>
          <a:prstGeom prst="rect">
            <a:avLst/>
          </a:prstGeom>
        </p:spPr>
      </p:pic>
      <p:pic>
        <p:nvPicPr>
          <p:cNvPr id="60" name="Picture 59" descr="Picture 2.png"/>
          <p:cNvPicPr>
            <a:picLocks noChangeAspect="1"/>
          </p:cNvPicPr>
          <p:nvPr/>
        </p:nvPicPr>
        <p:blipFill>
          <a:blip r:embed="rId10"/>
          <a:stretch>
            <a:fillRect/>
          </a:stretch>
        </p:blipFill>
        <p:spPr>
          <a:xfrm>
            <a:off x="15080707" y="19204973"/>
            <a:ext cx="11582424" cy="4408236"/>
          </a:xfrm>
          <a:prstGeom prst="rect">
            <a:avLst/>
          </a:prstGeom>
        </p:spPr>
      </p:pic>
      <p:sp>
        <p:nvSpPr>
          <p:cNvPr id="63" name="TextBox 62"/>
          <p:cNvSpPr txBox="1"/>
          <p:nvPr/>
        </p:nvSpPr>
        <p:spPr>
          <a:xfrm>
            <a:off x="1371600" y="14383500"/>
            <a:ext cx="25323800" cy="2677656"/>
          </a:xfrm>
          <a:prstGeom prst="rect">
            <a:avLst/>
          </a:prstGeom>
          <a:noFill/>
        </p:spPr>
        <p:txBody>
          <a:bodyPr wrap="square" rtlCol="0">
            <a:spAutoFit/>
          </a:bodyPr>
          <a:lstStyle/>
          <a:p>
            <a:r>
              <a:rPr lang="en-US" sz="2800" dirty="0"/>
              <a:t>Track Data Hubs are collections of annotation tracks that can be stored anywhere on the Internet, and can be accessed by the UCSC Genome Browser as if they were stored locally.   The file types supported in Track Data Hubs are BAM, VCF/</a:t>
            </a:r>
            <a:r>
              <a:rPr lang="en-US" sz="2800" dirty="0" err="1"/>
              <a:t>tabix</a:t>
            </a:r>
            <a:r>
              <a:rPr lang="en-US" sz="2800" dirty="0"/>
              <a:t>, </a:t>
            </a:r>
            <a:r>
              <a:rPr lang="en-US" sz="2800" dirty="0" err="1"/>
              <a:t>bigBed</a:t>
            </a:r>
            <a:r>
              <a:rPr lang="en-US" sz="2800" dirty="0"/>
              <a:t>, and </a:t>
            </a:r>
            <a:r>
              <a:rPr lang="en-US" sz="2800" dirty="0" err="1"/>
              <a:t>bigWig</a:t>
            </a:r>
            <a:r>
              <a:rPr lang="en-US" sz="2800" dirty="0"/>
              <a:t>, all of which are random access. Only the data being viewed is uploaded to the UCSC Genome Browser, which caches the data locally; therefore, the upload need only occur once when repeatedly viewing the same area. Track Data Hubs are supported by the Genome Browser graphical interface, as well as by the UCSC Table Browser, which allows for intersections between tables, filtering on table fields, and collating data from several different tables.  </a:t>
            </a:r>
          </a:p>
          <a:p>
            <a:endParaRPr lang="en-US" sz="2800" dirty="0"/>
          </a:p>
        </p:txBody>
      </p:sp>
      <p:sp>
        <p:nvSpPr>
          <p:cNvPr id="64" name="TextBox 63"/>
          <p:cNvSpPr txBox="1"/>
          <p:nvPr/>
        </p:nvSpPr>
        <p:spPr>
          <a:xfrm>
            <a:off x="15413567" y="17500111"/>
            <a:ext cx="11029582" cy="830997"/>
          </a:xfrm>
          <a:prstGeom prst="rect">
            <a:avLst/>
          </a:prstGeom>
          <a:noFill/>
        </p:spPr>
        <p:txBody>
          <a:bodyPr wrap="none" rtlCol="0">
            <a:spAutoFit/>
          </a:bodyPr>
          <a:lstStyle/>
          <a:p>
            <a:r>
              <a:rPr lang="en-US" sz="4800" dirty="0" smtClean="0"/>
              <a:t>Hub track controls appear with other tracks</a:t>
            </a:r>
            <a:endParaRPr lang="en-US" sz="4800" dirty="0"/>
          </a:p>
        </p:txBody>
      </p:sp>
      <p:sp>
        <p:nvSpPr>
          <p:cNvPr id="65" name="TextBox 64"/>
          <p:cNvSpPr txBox="1"/>
          <p:nvPr/>
        </p:nvSpPr>
        <p:spPr>
          <a:xfrm>
            <a:off x="3046466" y="17128292"/>
            <a:ext cx="9417211" cy="1569660"/>
          </a:xfrm>
          <a:prstGeom prst="rect">
            <a:avLst/>
          </a:prstGeom>
          <a:noFill/>
        </p:spPr>
        <p:txBody>
          <a:bodyPr wrap="square" rtlCol="0">
            <a:spAutoFit/>
          </a:bodyPr>
          <a:lstStyle/>
          <a:p>
            <a:pPr algn="ctr"/>
            <a:r>
              <a:rPr lang="en-US" sz="4800" dirty="0" smtClean="0"/>
              <a:t>UCSC lists public hubs, but private hubs can be added too</a:t>
            </a:r>
            <a:endParaRPr lang="en-US" sz="4800" dirty="0"/>
          </a:p>
        </p:txBody>
      </p:sp>
      <p:sp>
        <p:nvSpPr>
          <p:cNvPr id="66" name="TextBox 65"/>
          <p:cNvSpPr txBox="1"/>
          <p:nvPr/>
        </p:nvSpPr>
        <p:spPr>
          <a:xfrm>
            <a:off x="1371600" y="36147567"/>
            <a:ext cx="15725716" cy="1323439"/>
          </a:xfrm>
          <a:prstGeom prst="rect">
            <a:avLst/>
          </a:prstGeom>
          <a:noFill/>
        </p:spPr>
        <p:txBody>
          <a:bodyPr wrap="square" rtlCol="0">
            <a:spAutoFit/>
          </a:bodyPr>
          <a:lstStyle/>
          <a:p>
            <a:r>
              <a:rPr lang="en-US" sz="8000" dirty="0" smtClean="0"/>
              <a:t>See our wiki for more information:</a:t>
            </a:r>
            <a:endParaRPr lang="en-US" sz="8000" dirty="0"/>
          </a:p>
        </p:txBody>
      </p:sp>
      <p:sp>
        <p:nvSpPr>
          <p:cNvPr id="68" name="TextBox 67"/>
          <p:cNvSpPr txBox="1"/>
          <p:nvPr/>
        </p:nvSpPr>
        <p:spPr>
          <a:xfrm>
            <a:off x="15413567" y="26854519"/>
            <a:ext cx="11029582" cy="5632311"/>
          </a:xfrm>
          <a:prstGeom prst="rect">
            <a:avLst/>
          </a:prstGeom>
          <a:noFill/>
          <a:ln>
            <a:noFill/>
          </a:ln>
        </p:spPr>
        <p:txBody>
          <a:bodyPr wrap="square" rtlCol="0">
            <a:spAutoFit/>
          </a:bodyPr>
          <a:lstStyle/>
          <a:p>
            <a:r>
              <a:rPr lang="en-US" sz="4000" dirty="0"/>
              <a:t>To address the increasing need for researchers to annotate sequence for which UCSC does not provide an annotation database, we will be introducing Assembly Data hubs. These will allow researchers to include the underlying reference sequence, as well as data tracks that annotate that sequence.   Sequence will be stored in the UCSC </a:t>
            </a:r>
            <a:r>
              <a:rPr lang="en-US" sz="4000" dirty="0" err="1"/>
              <a:t>twoBit</a:t>
            </a:r>
            <a:r>
              <a:rPr lang="en-US" sz="4000" dirty="0"/>
              <a:t> format, and the annotation tracks will be stored in the same manner as Track Data Hubs.</a:t>
            </a:r>
            <a:r>
              <a:rPr lang="en-US" sz="4000" dirty="0" smtClean="0"/>
              <a:t> </a:t>
            </a:r>
            <a:endParaRPr lang="en-US" sz="4000" dirty="0"/>
          </a:p>
        </p:txBody>
      </p:sp>
      <p:sp>
        <p:nvSpPr>
          <p:cNvPr id="69" name="TextBox 68"/>
          <p:cNvSpPr txBox="1"/>
          <p:nvPr/>
        </p:nvSpPr>
        <p:spPr>
          <a:xfrm>
            <a:off x="1371600" y="26023522"/>
            <a:ext cx="13077247" cy="830997"/>
          </a:xfrm>
          <a:prstGeom prst="rect">
            <a:avLst/>
          </a:prstGeom>
          <a:noFill/>
        </p:spPr>
        <p:txBody>
          <a:bodyPr wrap="square" rtlCol="0">
            <a:spAutoFit/>
          </a:bodyPr>
          <a:lstStyle/>
          <a:p>
            <a:pPr algn="ctr"/>
            <a:r>
              <a:rPr lang="en-US" sz="4800" dirty="0" smtClean="0"/>
              <a:t>Formatting your Data</a:t>
            </a:r>
            <a:endParaRPr lang="en-US" sz="4800" dirty="0"/>
          </a:p>
        </p:txBody>
      </p:sp>
      <p:sp>
        <p:nvSpPr>
          <p:cNvPr id="70" name="TextBox 69"/>
          <p:cNvSpPr txBox="1"/>
          <p:nvPr/>
        </p:nvSpPr>
        <p:spPr>
          <a:xfrm>
            <a:off x="1540362" y="26854519"/>
            <a:ext cx="12736823" cy="7848304"/>
          </a:xfrm>
          <a:prstGeom prst="rect">
            <a:avLst/>
          </a:prstGeom>
          <a:noFill/>
        </p:spPr>
        <p:txBody>
          <a:bodyPr wrap="square" rtlCol="0">
            <a:spAutoFit/>
          </a:bodyPr>
          <a:lstStyle/>
          <a:p>
            <a:r>
              <a:rPr lang="en-US" sz="3600" dirty="0" smtClean="0"/>
              <a:t>Data files must be in one of the following formats: </a:t>
            </a:r>
            <a:r>
              <a:rPr lang="en-US" sz="3600" dirty="0" err="1" smtClean="0"/>
              <a:t>bigBed</a:t>
            </a:r>
            <a:r>
              <a:rPr lang="en-US" sz="3600" dirty="0" smtClean="0"/>
              <a:t>, </a:t>
            </a:r>
            <a:r>
              <a:rPr lang="en-US" sz="3600" dirty="0" err="1" smtClean="0"/>
              <a:t>bigWig</a:t>
            </a:r>
            <a:r>
              <a:rPr lang="en-US" sz="3600" dirty="0" smtClean="0"/>
              <a:t>, BAM or VCF indexed by </a:t>
            </a:r>
            <a:r>
              <a:rPr lang="en-US" sz="3600" dirty="0" err="1" smtClean="0"/>
              <a:t>tabix</a:t>
            </a:r>
            <a:r>
              <a:rPr lang="en-US" sz="3600" dirty="0" smtClean="0"/>
              <a:t>.  Database information is stored in text files with the following structure:</a:t>
            </a:r>
          </a:p>
          <a:p>
            <a:endParaRPr lang="en-US" sz="3600" dirty="0" smtClean="0"/>
          </a:p>
          <a:p>
            <a:r>
              <a:rPr lang="en-US" sz="3600" dirty="0" err="1" smtClean="0"/>
              <a:t>myHub</a:t>
            </a:r>
            <a:r>
              <a:rPr lang="en-US" sz="3600" dirty="0" smtClean="0"/>
              <a:t>/ - directory for the hub as a whole</a:t>
            </a:r>
          </a:p>
          <a:p>
            <a:r>
              <a:rPr lang="en-US" sz="3600" dirty="0" smtClean="0"/>
              <a:t>  </a:t>
            </a:r>
            <a:r>
              <a:rPr lang="en-US" sz="3600" dirty="0" err="1" smtClean="0"/>
              <a:t>hub.txt</a:t>
            </a:r>
            <a:r>
              <a:rPr lang="en-US" sz="3600" dirty="0" smtClean="0"/>
              <a:t> – text file containing a short description of the hub</a:t>
            </a:r>
          </a:p>
          <a:p>
            <a:r>
              <a:rPr lang="en-US" sz="3600" dirty="0" smtClean="0"/>
              <a:t>  </a:t>
            </a:r>
            <a:r>
              <a:rPr lang="en-US" sz="3600" dirty="0" err="1" smtClean="0"/>
              <a:t>genomes.txt</a:t>
            </a:r>
            <a:r>
              <a:rPr lang="en-US" sz="3600" dirty="0" smtClean="0"/>
              <a:t> – text file containing a list of genome assemblies </a:t>
            </a:r>
          </a:p>
          <a:p>
            <a:r>
              <a:rPr lang="en-US" sz="3600" dirty="0" smtClean="0"/>
              <a:t>  hg19/ - directory for a recent human assembly</a:t>
            </a:r>
          </a:p>
          <a:p>
            <a:r>
              <a:rPr lang="en-US" sz="3600" dirty="0" smtClean="0"/>
              <a:t>    </a:t>
            </a:r>
            <a:r>
              <a:rPr lang="en-US" sz="3600" dirty="0" err="1" smtClean="0"/>
              <a:t>trackDb.txt</a:t>
            </a:r>
            <a:r>
              <a:rPr lang="en-US" sz="3600" dirty="0" smtClean="0"/>
              <a:t> – text file containing track display details </a:t>
            </a:r>
            <a:r>
              <a:rPr lang="en-US" sz="3600" dirty="0" smtClean="0"/>
              <a:t>		          including </a:t>
            </a:r>
            <a:r>
              <a:rPr lang="en-US" sz="3600" dirty="0" smtClean="0"/>
              <a:t>names, colors, data types, etc.</a:t>
            </a:r>
          </a:p>
          <a:p>
            <a:r>
              <a:rPr lang="en-US" sz="3600" dirty="0" smtClean="0"/>
              <a:t>    </a:t>
            </a:r>
            <a:r>
              <a:rPr lang="en-US" sz="3600" dirty="0" err="1" smtClean="0"/>
              <a:t>dnase.html</a:t>
            </a:r>
            <a:r>
              <a:rPr lang="en-US" sz="3600" dirty="0" smtClean="0"/>
              <a:t> </a:t>
            </a:r>
            <a:r>
              <a:rPr lang="en-US" sz="3600" dirty="0" smtClean="0"/>
              <a:t>– (example) </a:t>
            </a:r>
            <a:r>
              <a:rPr lang="en-US" sz="3600" dirty="0" smtClean="0"/>
              <a:t>HTML file describing a </a:t>
            </a:r>
            <a:r>
              <a:rPr lang="en-US" sz="3600" dirty="0" err="1" smtClean="0"/>
              <a:t>DNAse</a:t>
            </a:r>
            <a:r>
              <a:rPr lang="en-US" sz="3600" dirty="0" smtClean="0"/>
              <a:t> track </a:t>
            </a:r>
            <a:r>
              <a:rPr lang="en-US" sz="3600" dirty="0" smtClean="0"/>
              <a:t>to</a:t>
            </a:r>
            <a:r>
              <a:rPr lang="en-US" sz="3600" dirty="0" smtClean="0"/>
              <a:t> 	          users</a:t>
            </a:r>
            <a:endParaRPr lang="en-US" sz="3600" dirty="0" smtClean="0"/>
          </a:p>
          <a:p>
            <a:r>
              <a:rPr lang="en-US" sz="3600" dirty="0" smtClean="0"/>
              <a:t>    </a:t>
            </a:r>
            <a:r>
              <a:rPr lang="en-US" sz="3600" dirty="0" err="1" smtClean="0"/>
              <a:t>dnaseSignal.bw</a:t>
            </a:r>
            <a:r>
              <a:rPr lang="en-US" sz="3600" dirty="0" smtClean="0"/>
              <a:t> </a:t>
            </a:r>
            <a:r>
              <a:rPr lang="en-US" sz="3600" dirty="0" smtClean="0"/>
              <a:t>– (example) </a:t>
            </a:r>
            <a:r>
              <a:rPr lang="en-US" sz="3600" dirty="0" smtClean="0"/>
              <a:t>wiggle plot of </a:t>
            </a:r>
            <a:r>
              <a:rPr lang="en-US" sz="3600" dirty="0" err="1" smtClean="0"/>
              <a:t>DNAse</a:t>
            </a:r>
            <a:r>
              <a:rPr lang="en-US" sz="3600" dirty="0" smtClean="0"/>
              <a:t> Signal</a:t>
            </a:r>
          </a:p>
          <a:p>
            <a:r>
              <a:rPr lang="en-US" sz="3600" dirty="0" smtClean="0"/>
              <a:t>    </a:t>
            </a:r>
            <a:r>
              <a:rPr lang="en-US" sz="3600" dirty="0" err="1" smtClean="0"/>
              <a:t>dnaseReads.bam</a:t>
            </a:r>
            <a:r>
              <a:rPr lang="en-US" sz="3600" dirty="0" smtClean="0"/>
              <a:t> –</a:t>
            </a:r>
            <a:r>
              <a:rPr lang="en-US" sz="3600" dirty="0" smtClean="0"/>
              <a:t> (example) BAM </a:t>
            </a:r>
            <a:r>
              <a:rPr lang="en-US" sz="3600" dirty="0" smtClean="0"/>
              <a:t>file of </a:t>
            </a:r>
            <a:r>
              <a:rPr lang="en-US" sz="3600" dirty="0" err="1" smtClean="0"/>
              <a:t>DNAse</a:t>
            </a:r>
            <a:r>
              <a:rPr lang="en-US" sz="3600" dirty="0" smtClean="0"/>
              <a:t> Reads</a:t>
            </a:r>
            <a:endParaRPr lang="en-US" sz="3600" dirty="0"/>
          </a:p>
        </p:txBody>
      </p:sp>
      <p:sp>
        <p:nvSpPr>
          <p:cNvPr id="72" name="Rectangle 71"/>
          <p:cNvSpPr/>
          <p:nvPr/>
        </p:nvSpPr>
        <p:spPr>
          <a:xfrm>
            <a:off x="1371600" y="5234218"/>
            <a:ext cx="25291531" cy="11624663"/>
          </a:xfrm>
          <a:prstGeom prst="rect">
            <a:avLst/>
          </a:prstGeom>
          <a:noFill/>
          <a:ln>
            <a:solidFill>
              <a:schemeClr val="accent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1371600" y="17128292"/>
            <a:ext cx="13077248" cy="8204093"/>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15080707" y="17128291"/>
            <a:ext cx="11614693" cy="820409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1371600" y="26023522"/>
            <a:ext cx="13077248" cy="9462326"/>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15080707" y="26023522"/>
            <a:ext cx="11614693" cy="646330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 Box 130"/>
          <p:cNvSpPr txBox="1">
            <a:spLocks noChangeArrowheads="1"/>
          </p:cNvSpPr>
          <p:nvPr/>
        </p:nvSpPr>
        <p:spPr bwMode="auto">
          <a:xfrm>
            <a:off x="15092621" y="34295678"/>
            <a:ext cx="11614693" cy="820838"/>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lgn="ctr">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square" lIns="81379" tIns="40690" rIns="81379" bIns="40690">
            <a:spAutoFit/>
          </a:bodyPr>
          <a:lstStyle>
            <a:lvl1pPr defTabSz="4184650">
              <a:spcBef>
                <a:spcPct val="0"/>
              </a:spcBef>
              <a:defRPr>
                <a:solidFill>
                  <a:schemeClr val="tx1"/>
                </a:solidFill>
                <a:latin typeface="Arial" charset="0"/>
              </a:defRPr>
            </a:lvl1pPr>
            <a:lvl2pPr marL="406400" defTabSz="4184650">
              <a:spcBef>
                <a:spcPct val="0"/>
              </a:spcBef>
              <a:defRPr>
                <a:solidFill>
                  <a:schemeClr val="tx1"/>
                </a:solidFill>
                <a:latin typeface="Arial" charset="0"/>
              </a:defRPr>
            </a:lvl2pPr>
            <a:lvl3pPr marL="814388" defTabSz="4184650">
              <a:spcBef>
                <a:spcPct val="0"/>
              </a:spcBef>
              <a:defRPr>
                <a:solidFill>
                  <a:schemeClr val="tx1"/>
                </a:solidFill>
                <a:latin typeface="Arial" charset="0"/>
              </a:defRPr>
            </a:lvl3pPr>
            <a:lvl4pPr marL="1220788" defTabSz="4184650">
              <a:spcBef>
                <a:spcPct val="0"/>
              </a:spcBef>
              <a:defRPr>
                <a:solidFill>
                  <a:schemeClr val="tx1"/>
                </a:solidFill>
                <a:latin typeface="Arial" charset="0"/>
              </a:defRPr>
            </a:lvl4pPr>
            <a:lvl5pPr marL="1627188" defTabSz="4184650">
              <a:spcBef>
                <a:spcPct val="0"/>
              </a:spcBef>
              <a:defRPr>
                <a:solidFill>
                  <a:schemeClr val="tx1"/>
                </a:solidFill>
                <a:latin typeface="Arial" charset="0"/>
              </a:defRPr>
            </a:lvl5pPr>
            <a:lvl6pPr marL="2084388" defTabSz="4184650" fontAlgn="base">
              <a:spcBef>
                <a:spcPct val="0"/>
              </a:spcBef>
              <a:spcAft>
                <a:spcPct val="0"/>
              </a:spcAft>
              <a:defRPr>
                <a:solidFill>
                  <a:schemeClr val="tx1"/>
                </a:solidFill>
                <a:latin typeface="Arial" charset="0"/>
              </a:defRPr>
            </a:lvl6pPr>
            <a:lvl7pPr marL="2541588" defTabSz="4184650" fontAlgn="base">
              <a:spcBef>
                <a:spcPct val="0"/>
              </a:spcBef>
              <a:spcAft>
                <a:spcPct val="0"/>
              </a:spcAft>
              <a:defRPr>
                <a:solidFill>
                  <a:schemeClr val="tx1"/>
                </a:solidFill>
                <a:latin typeface="Arial" charset="0"/>
              </a:defRPr>
            </a:lvl7pPr>
            <a:lvl8pPr marL="2998788" defTabSz="4184650" fontAlgn="base">
              <a:spcBef>
                <a:spcPct val="0"/>
              </a:spcBef>
              <a:spcAft>
                <a:spcPct val="0"/>
              </a:spcAft>
              <a:defRPr>
                <a:solidFill>
                  <a:schemeClr val="tx1"/>
                </a:solidFill>
                <a:latin typeface="Arial" charset="0"/>
              </a:defRPr>
            </a:lvl8pPr>
            <a:lvl9pPr marL="3455988" defTabSz="4184650" fontAlgn="base">
              <a:spcBef>
                <a:spcPct val="0"/>
              </a:spcBef>
              <a:spcAft>
                <a:spcPct val="0"/>
              </a:spcAft>
              <a:defRPr>
                <a:solidFill>
                  <a:schemeClr val="tx1"/>
                </a:solidFill>
                <a:latin typeface="Arial" charset="0"/>
              </a:defRPr>
            </a:lvl9pPr>
          </a:lstStyle>
          <a:p>
            <a:pPr>
              <a:spcBef>
                <a:spcPct val="50000"/>
              </a:spcBef>
            </a:pPr>
            <a:r>
              <a:rPr lang="en-US" sz="2400" dirty="0"/>
              <a:t>This work was funded by National Human Genome Research Institute award 5P41 HG002371-12 to UCSC Center for Genomic </a:t>
            </a:r>
            <a:r>
              <a:rPr lang="en-US" sz="2400" dirty="0" smtClean="0"/>
              <a:t>Science.</a:t>
            </a:r>
            <a:endParaRPr lang="en-US" sz="2400" dirty="0"/>
          </a:p>
        </p:txBody>
      </p:sp>
      <p:sp>
        <p:nvSpPr>
          <p:cNvPr id="52" name="TextBox 51"/>
          <p:cNvSpPr txBox="1"/>
          <p:nvPr/>
        </p:nvSpPr>
        <p:spPr>
          <a:xfrm>
            <a:off x="15092622" y="33464681"/>
            <a:ext cx="11614692" cy="830997"/>
          </a:xfrm>
          <a:prstGeom prst="rect">
            <a:avLst/>
          </a:prstGeom>
          <a:noFill/>
        </p:spPr>
        <p:txBody>
          <a:bodyPr wrap="square" rtlCol="0">
            <a:spAutoFit/>
          </a:bodyPr>
          <a:lstStyle/>
          <a:p>
            <a:pPr algn="ctr"/>
            <a:r>
              <a:rPr lang="en-US" sz="4800" dirty="0" smtClean="0"/>
              <a:t>Acknowledgements</a:t>
            </a:r>
          </a:p>
        </p:txBody>
      </p:sp>
      <p:sp>
        <p:nvSpPr>
          <p:cNvPr id="54" name="Rectangle 53"/>
          <p:cNvSpPr/>
          <p:nvPr/>
        </p:nvSpPr>
        <p:spPr>
          <a:xfrm>
            <a:off x="15092622" y="33464681"/>
            <a:ext cx="11614692" cy="202116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4388</TotalTime>
  <Words>558</Words>
  <Application>Microsoft Macintosh PowerPoint</Application>
  <PresentationFormat>Custom</PresentationFormat>
  <Paragraphs>43</Paragraphs>
  <Slides>1</Slides>
  <Notes>0</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Office Theme</vt:lpstr>
      <vt:lpstr>Acrobat Document</vt:lpstr>
      <vt:lpstr>Slide 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Raney</dc:creator>
  <cp:lastModifiedBy>Brian Raney</cp:lastModifiedBy>
  <cp:revision>20</cp:revision>
  <dcterms:created xsi:type="dcterms:W3CDTF">2012-08-29T17:44:43Z</dcterms:created>
  <dcterms:modified xsi:type="dcterms:W3CDTF">2012-08-29T18:02:45Z</dcterms:modified>
</cp:coreProperties>
</file>